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9E7E2A-B094-48D1-8FB8-13A0FB7282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F448DC-0641-4625-8D89-3B2FB414D546}">
      <dgm:prSet/>
      <dgm:spPr/>
      <dgm:t>
        <a:bodyPr/>
        <a:lstStyle/>
        <a:p>
          <a:pPr rtl="0"/>
          <a:r>
            <a:rPr lang="sr-Cyrl-RS" dirty="0" smtClean="0"/>
            <a:t>ТРИГЕМИНАЛНА НЕУРАЛГИЈА (ТН) КАО ПОЧЕТАК МУЛТИПЛЕ СКЛЕРОЗ</a:t>
          </a:r>
          <a:r>
            <a:rPr lang="en-US" dirty="0" smtClean="0"/>
            <a:t>E</a:t>
          </a:r>
          <a:r>
            <a:rPr lang="sr-Cyrl-RS" dirty="0" smtClean="0"/>
            <a:t> (МС)</a:t>
          </a:r>
          <a:r>
            <a:rPr lang="en-US" dirty="0" smtClean="0"/>
            <a:t> </a:t>
          </a:r>
          <a:r>
            <a:rPr lang="sr-Latn-RS" dirty="0" smtClean="0"/>
            <a:t>- </a:t>
          </a:r>
          <a:r>
            <a:rPr lang="sr-Cyrl-RS" dirty="0" smtClean="0"/>
            <a:t>ПРИКАЗ СЛУЧАЈА</a:t>
          </a:r>
          <a:endParaRPr lang="en-US" dirty="0"/>
        </a:p>
      </dgm:t>
    </dgm:pt>
    <dgm:pt modelId="{02552287-5FFB-412A-9D71-F702F264F290}" type="parTrans" cxnId="{4342ED18-C9CB-4A51-8174-BF676F7380AE}">
      <dgm:prSet/>
      <dgm:spPr/>
      <dgm:t>
        <a:bodyPr/>
        <a:lstStyle/>
        <a:p>
          <a:endParaRPr lang="en-US"/>
        </a:p>
      </dgm:t>
    </dgm:pt>
    <dgm:pt modelId="{00FD5457-C0A0-419C-B1EB-AA07B9984A9C}" type="sibTrans" cxnId="{4342ED18-C9CB-4A51-8174-BF676F7380AE}">
      <dgm:prSet/>
      <dgm:spPr/>
      <dgm:t>
        <a:bodyPr/>
        <a:lstStyle/>
        <a:p>
          <a:endParaRPr lang="en-US"/>
        </a:p>
      </dgm:t>
    </dgm:pt>
    <dgm:pt modelId="{0CA2CFD4-94A8-4F77-B412-459985E0FCF2}" type="pres">
      <dgm:prSet presAssocID="{549E7E2A-B094-48D1-8FB8-13A0FB7282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8FC63F-3512-47A3-9327-EDA26A53DE91}" type="pres">
      <dgm:prSet presAssocID="{49F448DC-0641-4625-8D89-3B2FB414D5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58FDFFB-7C9F-4A78-A39D-AF87563A5E5A}" type="presOf" srcId="{549E7E2A-B094-48D1-8FB8-13A0FB7282F3}" destId="{0CA2CFD4-94A8-4F77-B412-459985E0FCF2}" srcOrd="0" destOrd="0" presId="urn:microsoft.com/office/officeart/2005/8/layout/vList2"/>
    <dgm:cxn modelId="{4342ED18-C9CB-4A51-8174-BF676F7380AE}" srcId="{549E7E2A-B094-48D1-8FB8-13A0FB7282F3}" destId="{49F448DC-0641-4625-8D89-3B2FB414D546}" srcOrd="0" destOrd="0" parTransId="{02552287-5FFB-412A-9D71-F702F264F290}" sibTransId="{00FD5457-C0A0-419C-B1EB-AA07B9984A9C}"/>
    <dgm:cxn modelId="{3889AC34-D4DC-4FB0-A108-06D9D73D51F2}" type="presOf" srcId="{49F448DC-0641-4625-8D89-3B2FB414D546}" destId="{4D8FC63F-3512-47A3-9327-EDA26A53DE91}" srcOrd="0" destOrd="0" presId="urn:microsoft.com/office/officeart/2005/8/layout/vList2"/>
    <dgm:cxn modelId="{F33104B0-2CC5-4D0A-8918-F0992E19B660}" type="presParOf" srcId="{0CA2CFD4-94A8-4F77-B412-459985E0FCF2}" destId="{4D8FC63F-3512-47A3-9327-EDA26A53DE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E48E15D-1EB6-4492-8343-9957B2A3B16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7A40CB-CEE7-422C-B3AA-BDD8CFAACED0}">
      <dgm:prSet/>
      <dgm:spPr/>
      <dgm:t>
        <a:bodyPr/>
        <a:lstStyle/>
        <a:p>
          <a:pPr rtl="0"/>
          <a:r>
            <a:rPr lang="sr-Cyrl-RS" dirty="0" smtClean="0"/>
            <a:t>У неуролошком налазу тада присутна знаци пирамидног (деснострана хемипареза благог степена) и церебеларног дефицита (атаксија десне руке и ноге), хипестезија десне стране тела. </a:t>
          </a:r>
          <a:endParaRPr lang="en-US" dirty="0"/>
        </a:p>
      </dgm:t>
    </dgm:pt>
    <dgm:pt modelId="{A0AF1780-3283-4E5C-8D12-72490D36DFA8}" type="parTrans" cxnId="{FC6B24D1-8242-46E9-8D67-85CEB3D4194C}">
      <dgm:prSet/>
      <dgm:spPr/>
      <dgm:t>
        <a:bodyPr/>
        <a:lstStyle/>
        <a:p>
          <a:endParaRPr lang="en-US"/>
        </a:p>
      </dgm:t>
    </dgm:pt>
    <dgm:pt modelId="{BA7DE44C-DDAB-442A-9F85-30976BEA29C5}" type="sibTrans" cxnId="{FC6B24D1-8242-46E9-8D67-85CEB3D4194C}">
      <dgm:prSet/>
      <dgm:spPr/>
      <dgm:t>
        <a:bodyPr/>
        <a:lstStyle/>
        <a:p>
          <a:endParaRPr lang="en-US"/>
        </a:p>
      </dgm:t>
    </dgm:pt>
    <dgm:pt modelId="{647BE914-648B-4836-9F7A-81C0B8A48914}" type="pres">
      <dgm:prSet presAssocID="{DE48E15D-1EB6-4492-8343-9957B2A3B16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49BC13-722C-4192-B063-3E7AD5AD789C}" type="pres">
      <dgm:prSet presAssocID="{817A40CB-CEE7-422C-B3AA-BDD8CFAACED0}" presName="node" presStyleLbl="node1" presStyleIdx="0" presStyleCnt="1" custScaleX="1304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6B24D1-8242-46E9-8D67-85CEB3D4194C}" srcId="{DE48E15D-1EB6-4492-8343-9957B2A3B160}" destId="{817A40CB-CEE7-422C-B3AA-BDD8CFAACED0}" srcOrd="0" destOrd="0" parTransId="{A0AF1780-3283-4E5C-8D12-72490D36DFA8}" sibTransId="{BA7DE44C-DDAB-442A-9F85-30976BEA29C5}"/>
    <dgm:cxn modelId="{C94C3470-4B60-42FD-8E64-11643824E9D0}" type="presOf" srcId="{817A40CB-CEE7-422C-B3AA-BDD8CFAACED0}" destId="{0C49BC13-722C-4192-B063-3E7AD5AD789C}" srcOrd="0" destOrd="0" presId="urn:microsoft.com/office/officeart/2005/8/layout/cycle2"/>
    <dgm:cxn modelId="{F611445F-09B2-49C9-9490-37AC84361E2F}" type="presOf" srcId="{DE48E15D-1EB6-4492-8343-9957B2A3B160}" destId="{647BE914-648B-4836-9F7A-81C0B8A48914}" srcOrd="0" destOrd="0" presId="urn:microsoft.com/office/officeart/2005/8/layout/cycle2"/>
    <dgm:cxn modelId="{9011E3A8-85AC-49B2-95DD-6C8F15AF5515}" type="presParOf" srcId="{647BE914-648B-4836-9F7A-81C0B8A48914}" destId="{0C49BC13-722C-4192-B063-3E7AD5AD78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262DA04-0B1A-4C21-9B27-7E494E7100D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AE6510-5F49-4B19-A0D7-11CCDEFA604A}">
      <dgm:prSet/>
      <dgm:spPr/>
      <dgm:t>
        <a:bodyPr/>
        <a:lstStyle/>
        <a:p>
          <a:pPr rtl="0"/>
          <a:r>
            <a:rPr lang="sr-Cyrl-RS" smtClean="0"/>
            <a:t>Урађена лумбална пункција и имуноелектрофореза ликвора је показала присутво олигоклоналних трака;</a:t>
          </a:r>
          <a:endParaRPr lang="en-US"/>
        </a:p>
      </dgm:t>
    </dgm:pt>
    <dgm:pt modelId="{6DDB1ACA-AE63-4DE7-BA00-E46D5F5BFA2B}" type="parTrans" cxnId="{9B4E2896-6E65-465C-9DBE-753D13F71556}">
      <dgm:prSet/>
      <dgm:spPr/>
      <dgm:t>
        <a:bodyPr/>
        <a:lstStyle/>
        <a:p>
          <a:endParaRPr lang="en-US"/>
        </a:p>
      </dgm:t>
    </dgm:pt>
    <dgm:pt modelId="{9968B1CC-B9D8-4117-BF38-1151F10B7970}" type="sibTrans" cxnId="{9B4E2896-6E65-465C-9DBE-753D13F71556}">
      <dgm:prSet/>
      <dgm:spPr/>
      <dgm:t>
        <a:bodyPr/>
        <a:lstStyle/>
        <a:p>
          <a:endParaRPr lang="en-US"/>
        </a:p>
      </dgm:t>
    </dgm:pt>
    <dgm:pt modelId="{A9705B4A-1B42-4CCC-A968-44E4B51DBDFD}">
      <dgm:prSet/>
      <dgm:spPr/>
      <dgm:t>
        <a:bodyPr/>
        <a:lstStyle/>
        <a:p>
          <a:pPr rtl="0"/>
          <a:r>
            <a:rPr lang="sr-Cyrl-RS" smtClean="0"/>
            <a:t>Пацијенткињи је постављена дијагноза релапсно-ремитентне МС након 7 година лечења ТН и након спроведене хируршке интервенције;</a:t>
          </a:r>
          <a:endParaRPr lang="en-US"/>
        </a:p>
      </dgm:t>
    </dgm:pt>
    <dgm:pt modelId="{A3987431-A7C4-49B4-A77A-BF4B5BB44C0B}" type="parTrans" cxnId="{65E80781-5AA1-49EE-A368-AA4D92BB1A8B}">
      <dgm:prSet/>
      <dgm:spPr/>
      <dgm:t>
        <a:bodyPr/>
        <a:lstStyle/>
        <a:p>
          <a:endParaRPr lang="en-US"/>
        </a:p>
      </dgm:t>
    </dgm:pt>
    <dgm:pt modelId="{39475830-E3E3-48BD-8869-1EDCC84A7E38}" type="sibTrans" cxnId="{65E80781-5AA1-49EE-A368-AA4D92BB1A8B}">
      <dgm:prSet/>
      <dgm:spPr/>
      <dgm:t>
        <a:bodyPr/>
        <a:lstStyle/>
        <a:p>
          <a:endParaRPr lang="en-US"/>
        </a:p>
      </dgm:t>
    </dgm:pt>
    <dgm:pt modelId="{7C2CDE1D-8C78-4A26-BBA9-82CE9F5E0253}" type="pres">
      <dgm:prSet presAssocID="{B262DA04-0B1A-4C21-9B27-7E494E7100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6AF8AD-9FFD-45B2-BB1C-B0283740A45C}" type="pres">
      <dgm:prSet presAssocID="{0BAE6510-5F49-4B19-A0D7-11CCDEFA604A}" presName="node" presStyleLbl="node1" presStyleIdx="0" presStyleCnt="2" custScaleX="132206" custScaleY="137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0B5333-351D-4E21-995F-7B92701E08B4}" type="pres">
      <dgm:prSet presAssocID="{9968B1CC-B9D8-4117-BF38-1151F10B797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06A7E62-08E0-4FBC-A700-7A44E4964532}" type="pres">
      <dgm:prSet presAssocID="{9968B1CC-B9D8-4117-BF38-1151F10B7970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1DF3578F-4A9B-43E1-A508-607874C624D9}" type="pres">
      <dgm:prSet presAssocID="{A9705B4A-1B42-4CCC-A968-44E4B51DBDFD}" presName="node" presStyleLbl="node1" presStyleIdx="1" presStyleCnt="2" custScaleX="137099" custScaleY="137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DAAD0-F77F-4C8C-9622-729F4F7C1440}" type="pres">
      <dgm:prSet presAssocID="{39475830-E3E3-48BD-8869-1EDCC84A7E3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30DF72F5-2E06-41B2-92DA-D27E8E08742E}" type="pres">
      <dgm:prSet presAssocID="{39475830-E3E3-48BD-8869-1EDCC84A7E38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41580404-A69D-43EC-9CCB-0C29B0F01FF1}" type="presOf" srcId="{A9705B4A-1B42-4CCC-A968-44E4B51DBDFD}" destId="{1DF3578F-4A9B-43E1-A508-607874C624D9}" srcOrd="0" destOrd="0" presId="urn:microsoft.com/office/officeart/2005/8/layout/cycle2"/>
    <dgm:cxn modelId="{9B4E2896-6E65-465C-9DBE-753D13F71556}" srcId="{B262DA04-0B1A-4C21-9B27-7E494E7100DD}" destId="{0BAE6510-5F49-4B19-A0D7-11CCDEFA604A}" srcOrd="0" destOrd="0" parTransId="{6DDB1ACA-AE63-4DE7-BA00-E46D5F5BFA2B}" sibTransId="{9968B1CC-B9D8-4117-BF38-1151F10B7970}"/>
    <dgm:cxn modelId="{5FC2FEC2-710B-45A1-BAD0-5966DCA5F182}" type="presOf" srcId="{9968B1CC-B9D8-4117-BF38-1151F10B7970}" destId="{B06A7E62-08E0-4FBC-A700-7A44E4964532}" srcOrd="1" destOrd="0" presId="urn:microsoft.com/office/officeart/2005/8/layout/cycle2"/>
    <dgm:cxn modelId="{0C46294C-3737-4938-B712-E3CB2D22E178}" type="presOf" srcId="{9968B1CC-B9D8-4117-BF38-1151F10B7970}" destId="{120B5333-351D-4E21-995F-7B92701E08B4}" srcOrd="0" destOrd="0" presId="urn:microsoft.com/office/officeart/2005/8/layout/cycle2"/>
    <dgm:cxn modelId="{60F0FA63-3455-45A1-A14D-6057213C346B}" type="presOf" srcId="{B262DA04-0B1A-4C21-9B27-7E494E7100DD}" destId="{7C2CDE1D-8C78-4A26-BBA9-82CE9F5E0253}" srcOrd="0" destOrd="0" presId="urn:microsoft.com/office/officeart/2005/8/layout/cycle2"/>
    <dgm:cxn modelId="{7BA65ADA-61AE-4A99-90D2-7BCE4AD57F61}" type="presOf" srcId="{0BAE6510-5F49-4B19-A0D7-11CCDEFA604A}" destId="{786AF8AD-9FFD-45B2-BB1C-B0283740A45C}" srcOrd="0" destOrd="0" presId="urn:microsoft.com/office/officeart/2005/8/layout/cycle2"/>
    <dgm:cxn modelId="{65E80781-5AA1-49EE-A368-AA4D92BB1A8B}" srcId="{B262DA04-0B1A-4C21-9B27-7E494E7100DD}" destId="{A9705B4A-1B42-4CCC-A968-44E4B51DBDFD}" srcOrd="1" destOrd="0" parTransId="{A3987431-A7C4-49B4-A77A-BF4B5BB44C0B}" sibTransId="{39475830-E3E3-48BD-8869-1EDCC84A7E38}"/>
    <dgm:cxn modelId="{FAC8AA8F-B65F-4624-BF9E-8DC8E5A9CA2A}" type="presOf" srcId="{39475830-E3E3-48BD-8869-1EDCC84A7E38}" destId="{30DF72F5-2E06-41B2-92DA-D27E8E08742E}" srcOrd="1" destOrd="0" presId="urn:microsoft.com/office/officeart/2005/8/layout/cycle2"/>
    <dgm:cxn modelId="{7B8DBE9A-2254-4CAD-A51C-3EFDF1250D64}" type="presOf" srcId="{39475830-E3E3-48BD-8869-1EDCC84A7E38}" destId="{3EDDAAD0-F77F-4C8C-9622-729F4F7C1440}" srcOrd="0" destOrd="0" presId="urn:microsoft.com/office/officeart/2005/8/layout/cycle2"/>
    <dgm:cxn modelId="{2F28D958-A445-41ED-BE4A-390D6F8D2271}" type="presParOf" srcId="{7C2CDE1D-8C78-4A26-BBA9-82CE9F5E0253}" destId="{786AF8AD-9FFD-45B2-BB1C-B0283740A45C}" srcOrd="0" destOrd="0" presId="urn:microsoft.com/office/officeart/2005/8/layout/cycle2"/>
    <dgm:cxn modelId="{873ED8A5-E81F-43F1-8C34-D9A4DF44AB94}" type="presParOf" srcId="{7C2CDE1D-8C78-4A26-BBA9-82CE9F5E0253}" destId="{120B5333-351D-4E21-995F-7B92701E08B4}" srcOrd="1" destOrd="0" presId="urn:microsoft.com/office/officeart/2005/8/layout/cycle2"/>
    <dgm:cxn modelId="{251A9A45-57B0-40A8-BDB3-4874F6ED12D6}" type="presParOf" srcId="{120B5333-351D-4E21-995F-7B92701E08B4}" destId="{B06A7E62-08E0-4FBC-A700-7A44E4964532}" srcOrd="0" destOrd="0" presId="urn:microsoft.com/office/officeart/2005/8/layout/cycle2"/>
    <dgm:cxn modelId="{9B724FCA-B89C-4A67-8DFD-49040ACB6A37}" type="presParOf" srcId="{7C2CDE1D-8C78-4A26-BBA9-82CE9F5E0253}" destId="{1DF3578F-4A9B-43E1-A508-607874C624D9}" srcOrd="2" destOrd="0" presId="urn:microsoft.com/office/officeart/2005/8/layout/cycle2"/>
    <dgm:cxn modelId="{3340F54D-EC7B-4967-A303-7E3714D9A0FC}" type="presParOf" srcId="{7C2CDE1D-8C78-4A26-BBA9-82CE9F5E0253}" destId="{3EDDAAD0-F77F-4C8C-9622-729F4F7C1440}" srcOrd="3" destOrd="0" presId="urn:microsoft.com/office/officeart/2005/8/layout/cycle2"/>
    <dgm:cxn modelId="{9727BB02-1E35-400A-BC3C-025BCE99B8FA}" type="presParOf" srcId="{3EDDAAD0-F77F-4C8C-9622-729F4F7C1440}" destId="{30DF72F5-2E06-41B2-92DA-D27E8E08742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DC6FB5C-CB4A-4220-B076-89F7D79FA95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674FF3E-9DE3-4B58-A5AA-E38B08E43685}">
      <dgm:prSet/>
      <dgm:spPr/>
      <dgm:t>
        <a:bodyPr/>
        <a:lstStyle/>
        <a:p>
          <a:pPr rtl="0"/>
          <a:r>
            <a:rPr lang="sr-Cyrl-RS" smtClean="0"/>
            <a:t>На примењену пулсну терапију (</a:t>
          </a:r>
          <a:r>
            <a:rPr lang="sr-Latn-RS" smtClean="0"/>
            <a:t>Sol.Methylprednisolon 1g)</a:t>
          </a:r>
          <a:r>
            <a:rPr lang="sr-Cyrl-RS" smtClean="0"/>
            <a:t> уз надокнаду калијума и гастропротективну терапију долази до субјективног и објективног побољшања стања пацијенткиње. </a:t>
          </a:r>
          <a:endParaRPr lang="en-US"/>
        </a:p>
      </dgm:t>
    </dgm:pt>
    <dgm:pt modelId="{2DA52BCB-4BEF-43AA-B65F-02E7B93CFA99}" type="parTrans" cxnId="{B0EE9BE2-54A3-4D2F-9AB2-884D0CE911AB}">
      <dgm:prSet/>
      <dgm:spPr/>
      <dgm:t>
        <a:bodyPr/>
        <a:lstStyle/>
        <a:p>
          <a:endParaRPr lang="en-US"/>
        </a:p>
      </dgm:t>
    </dgm:pt>
    <dgm:pt modelId="{3AF1F1A5-26C6-4132-B13B-7DE588848216}" type="sibTrans" cxnId="{B0EE9BE2-54A3-4D2F-9AB2-884D0CE911AB}">
      <dgm:prSet/>
      <dgm:spPr/>
      <dgm:t>
        <a:bodyPr/>
        <a:lstStyle/>
        <a:p>
          <a:endParaRPr lang="en-US"/>
        </a:p>
      </dgm:t>
    </dgm:pt>
    <dgm:pt modelId="{FB8DFA14-130D-4510-9E47-426631A4A741}" type="pres">
      <dgm:prSet presAssocID="{5DC6FB5C-CB4A-4220-B076-89F7D79FA95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19B833-5BED-49C3-962D-6BE67D3AEEEA}" type="pres">
      <dgm:prSet presAssocID="{7674FF3E-9DE3-4B58-A5AA-E38B08E43685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EE9BE2-54A3-4D2F-9AB2-884D0CE911AB}" srcId="{5DC6FB5C-CB4A-4220-B076-89F7D79FA955}" destId="{7674FF3E-9DE3-4B58-A5AA-E38B08E43685}" srcOrd="0" destOrd="0" parTransId="{2DA52BCB-4BEF-43AA-B65F-02E7B93CFA99}" sibTransId="{3AF1F1A5-26C6-4132-B13B-7DE588848216}"/>
    <dgm:cxn modelId="{34C77F19-CEB9-4783-9B4A-365BCFF8767E}" type="presOf" srcId="{5DC6FB5C-CB4A-4220-B076-89F7D79FA955}" destId="{FB8DFA14-130D-4510-9E47-426631A4A741}" srcOrd="0" destOrd="0" presId="urn:microsoft.com/office/officeart/2005/8/layout/cycle2"/>
    <dgm:cxn modelId="{F57EDF34-D086-406C-AAAC-BD2812AA098E}" type="presOf" srcId="{7674FF3E-9DE3-4B58-A5AA-E38B08E43685}" destId="{7319B833-5BED-49C3-962D-6BE67D3AEEEA}" srcOrd="0" destOrd="0" presId="urn:microsoft.com/office/officeart/2005/8/layout/cycle2"/>
    <dgm:cxn modelId="{4CD591CF-4EF3-4FE9-88EA-91DE86756C57}" type="presParOf" srcId="{FB8DFA14-130D-4510-9E47-426631A4A741}" destId="{7319B833-5BED-49C3-962D-6BE67D3AEEE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C67033F-0DE0-45F2-A494-B3AAE0D78D6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01F464-ED6B-4E2F-A7DE-1FB834043B14}">
      <dgm:prSet/>
      <dgm:spPr/>
      <dgm:t>
        <a:bodyPr/>
        <a:lstStyle/>
        <a:p>
          <a:pPr rtl="0"/>
          <a:r>
            <a:rPr lang="sr-Cyrl-RS" smtClean="0"/>
            <a:t>ЗАКЉУЧАК</a:t>
          </a:r>
          <a:endParaRPr lang="en-US"/>
        </a:p>
      </dgm:t>
    </dgm:pt>
    <dgm:pt modelId="{DC993A0C-6CD1-468C-88D8-BD1A73BE7A73}" type="parTrans" cxnId="{E84DA907-0941-4A53-87B3-0F2E7F00E7E8}">
      <dgm:prSet/>
      <dgm:spPr/>
      <dgm:t>
        <a:bodyPr/>
        <a:lstStyle/>
        <a:p>
          <a:endParaRPr lang="en-US"/>
        </a:p>
      </dgm:t>
    </dgm:pt>
    <dgm:pt modelId="{4AC38D3C-8FDF-4AA3-9735-3787E1017621}" type="sibTrans" cxnId="{E84DA907-0941-4A53-87B3-0F2E7F00E7E8}">
      <dgm:prSet/>
      <dgm:spPr/>
      <dgm:t>
        <a:bodyPr/>
        <a:lstStyle/>
        <a:p>
          <a:endParaRPr lang="en-US"/>
        </a:p>
      </dgm:t>
    </dgm:pt>
    <dgm:pt modelId="{DC769AA9-6A08-40D5-8E5F-F4E1C29B8CAE}">
      <dgm:prSet/>
      <dgm:spPr/>
      <dgm:t>
        <a:bodyPr/>
        <a:lstStyle/>
        <a:p>
          <a:pPr rtl="0"/>
          <a:r>
            <a:rPr lang="sr-Cyrl-RS" dirty="0" smtClean="0"/>
            <a:t>ТН</a:t>
          </a:r>
          <a:r>
            <a:rPr lang="sr-Cyrl-RS" b="1" dirty="0" smtClean="0"/>
            <a:t> </a:t>
          </a:r>
          <a:r>
            <a:rPr lang="sr-Cyrl-RS" dirty="0" smtClean="0"/>
            <a:t>дугог трајања и која не реагује на терапију </a:t>
          </a:r>
          <a:r>
            <a:rPr lang="sr-Latn-RS" dirty="0" smtClean="0"/>
            <a:t>Tegretolom </a:t>
          </a:r>
          <a:r>
            <a:rPr lang="sr-Cyrl-RS" dirty="0" smtClean="0"/>
            <a:t>треба да побуди сумњу да је секундарна и захтева спровођење детаљне дифегенцијално-дијагностичке обрад</a:t>
          </a:r>
          <a:r>
            <a:rPr lang="sr-Latn-RS" dirty="0" smtClean="0"/>
            <a:t>e</a:t>
          </a:r>
          <a:r>
            <a:rPr lang="sr-Cyrl-RS" dirty="0" smtClean="0"/>
            <a:t> пацијента. </a:t>
          </a:r>
          <a:endParaRPr lang="en-US" dirty="0"/>
        </a:p>
      </dgm:t>
    </dgm:pt>
    <dgm:pt modelId="{C7AFE976-27D2-41FE-91B2-7CFD5546B476}" type="parTrans" cxnId="{33E3CA3D-C28C-48C7-9CE7-6CEB99847004}">
      <dgm:prSet/>
      <dgm:spPr/>
      <dgm:t>
        <a:bodyPr/>
        <a:lstStyle/>
        <a:p>
          <a:endParaRPr lang="en-US"/>
        </a:p>
      </dgm:t>
    </dgm:pt>
    <dgm:pt modelId="{139F75A3-AD41-4660-8099-041E336157CA}" type="sibTrans" cxnId="{33E3CA3D-C28C-48C7-9CE7-6CEB99847004}">
      <dgm:prSet/>
      <dgm:spPr/>
      <dgm:t>
        <a:bodyPr/>
        <a:lstStyle/>
        <a:p>
          <a:endParaRPr lang="en-US"/>
        </a:p>
      </dgm:t>
    </dgm:pt>
    <dgm:pt modelId="{F56D3924-A4DF-4298-9D4B-73165B58C24D}" type="pres">
      <dgm:prSet presAssocID="{2C67033F-0DE0-45F2-A494-B3AAE0D78D6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9BB8A2E-91BD-442D-9B5B-D51D595D04CF}" type="pres">
      <dgm:prSet presAssocID="{A601F464-ED6B-4E2F-A7DE-1FB834043B14}" presName="root" presStyleCnt="0"/>
      <dgm:spPr/>
    </dgm:pt>
    <dgm:pt modelId="{231EA995-39B4-4253-9F28-B914E9B586A2}" type="pres">
      <dgm:prSet presAssocID="{A601F464-ED6B-4E2F-A7DE-1FB834043B14}" presName="rootComposite" presStyleCnt="0"/>
      <dgm:spPr/>
    </dgm:pt>
    <dgm:pt modelId="{5202FA66-6DEC-45D0-A813-A2C4D993845E}" type="pres">
      <dgm:prSet presAssocID="{A601F464-ED6B-4E2F-A7DE-1FB834043B14}" presName="rootText" presStyleLbl="node1" presStyleIdx="0" presStyleCnt="2"/>
      <dgm:spPr/>
      <dgm:t>
        <a:bodyPr/>
        <a:lstStyle/>
        <a:p>
          <a:endParaRPr lang="en-US"/>
        </a:p>
      </dgm:t>
    </dgm:pt>
    <dgm:pt modelId="{43EDF3B2-ACE0-4336-8A37-323B28791A6F}" type="pres">
      <dgm:prSet presAssocID="{A601F464-ED6B-4E2F-A7DE-1FB834043B14}" presName="rootConnector" presStyleLbl="node1" presStyleIdx="0" presStyleCnt="2"/>
      <dgm:spPr/>
      <dgm:t>
        <a:bodyPr/>
        <a:lstStyle/>
        <a:p>
          <a:endParaRPr lang="en-US"/>
        </a:p>
      </dgm:t>
    </dgm:pt>
    <dgm:pt modelId="{2CC7DCEE-E8B5-48EF-868A-1340DC41CCDC}" type="pres">
      <dgm:prSet presAssocID="{A601F464-ED6B-4E2F-A7DE-1FB834043B14}" presName="childShape" presStyleCnt="0"/>
      <dgm:spPr/>
    </dgm:pt>
    <dgm:pt modelId="{9DEE8CA4-370E-4EE8-84C5-AE4AA8CDD59A}" type="pres">
      <dgm:prSet presAssocID="{DC769AA9-6A08-40D5-8E5F-F4E1C29B8CAE}" presName="root" presStyleCnt="0"/>
      <dgm:spPr/>
    </dgm:pt>
    <dgm:pt modelId="{814AD2D7-7AD4-47CD-A5CF-B97EB4035CB5}" type="pres">
      <dgm:prSet presAssocID="{DC769AA9-6A08-40D5-8E5F-F4E1C29B8CAE}" presName="rootComposite" presStyleCnt="0"/>
      <dgm:spPr/>
    </dgm:pt>
    <dgm:pt modelId="{A76C9226-5C10-4972-824F-7E51C64D9453}" type="pres">
      <dgm:prSet presAssocID="{DC769AA9-6A08-40D5-8E5F-F4E1C29B8CAE}" presName="rootText" presStyleLbl="node1" presStyleIdx="1" presStyleCnt="2" custScaleY="228194"/>
      <dgm:spPr/>
      <dgm:t>
        <a:bodyPr/>
        <a:lstStyle/>
        <a:p>
          <a:endParaRPr lang="en-US"/>
        </a:p>
      </dgm:t>
    </dgm:pt>
    <dgm:pt modelId="{28DBB288-E1C5-43F2-92F9-74460E6E556F}" type="pres">
      <dgm:prSet presAssocID="{DC769AA9-6A08-40D5-8E5F-F4E1C29B8CAE}" presName="rootConnector" presStyleLbl="node1" presStyleIdx="1" presStyleCnt="2"/>
      <dgm:spPr/>
      <dgm:t>
        <a:bodyPr/>
        <a:lstStyle/>
        <a:p>
          <a:endParaRPr lang="en-US"/>
        </a:p>
      </dgm:t>
    </dgm:pt>
    <dgm:pt modelId="{E6B096D9-8FF2-4112-98B6-C567559D3EED}" type="pres">
      <dgm:prSet presAssocID="{DC769AA9-6A08-40D5-8E5F-F4E1C29B8CAE}" presName="childShape" presStyleCnt="0"/>
      <dgm:spPr/>
    </dgm:pt>
  </dgm:ptLst>
  <dgm:cxnLst>
    <dgm:cxn modelId="{7C79F0C2-64A6-4104-8105-8D3A2652D030}" type="presOf" srcId="{A601F464-ED6B-4E2F-A7DE-1FB834043B14}" destId="{43EDF3B2-ACE0-4336-8A37-323B28791A6F}" srcOrd="1" destOrd="0" presId="urn:microsoft.com/office/officeart/2005/8/layout/hierarchy3"/>
    <dgm:cxn modelId="{33E3CA3D-C28C-48C7-9CE7-6CEB99847004}" srcId="{2C67033F-0DE0-45F2-A494-B3AAE0D78D6E}" destId="{DC769AA9-6A08-40D5-8E5F-F4E1C29B8CAE}" srcOrd="1" destOrd="0" parTransId="{C7AFE976-27D2-41FE-91B2-7CFD5546B476}" sibTransId="{139F75A3-AD41-4660-8099-041E336157CA}"/>
    <dgm:cxn modelId="{C9938055-09EF-4C48-AB4E-098BC9450F0E}" type="presOf" srcId="{2C67033F-0DE0-45F2-A494-B3AAE0D78D6E}" destId="{F56D3924-A4DF-4298-9D4B-73165B58C24D}" srcOrd="0" destOrd="0" presId="urn:microsoft.com/office/officeart/2005/8/layout/hierarchy3"/>
    <dgm:cxn modelId="{7B4A325F-5000-4B1E-B294-3042C5368580}" type="presOf" srcId="{DC769AA9-6A08-40D5-8E5F-F4E1C29B8CAE}" destId="{28DBB288-E1C5-43F2-92F9-74460E6E556F}" srcOrd="1" destOrd="0" presId="urn:microsoft.com/office/officeart/2005/8/layout/hierarchy3"/>
    <dgm:cxn modelId="{CF883A0B-89C0-4EBB-9B5B-F9EBE7CF7BF7}" type="presOf" srcId="{DC769AA9-6A08-40D5-8E5F-F4E1C29B8CAE}" destId="{A76C9226-5C10-4972-824F-7E51C64D9453}" srcOrd="0" destOrd="0" presId="urn:microsoft.com/office/officeart/2005/8/layout/hierarchy3"/>
    <dgm:cxn modelId="{E84DA907-0941-4A53-87B3-0F2E7F00E7E8}" srcId="{2C67033F-0DE0-45F2-A494-B3AAE0D78D6E}" destId="{A601F464-ED6B-4E2F-A7DE-1FB834043B14}" srcOrd="0" destOrd="0" parTransId="{DC993A0C-6CD1-468C-88D8-BD1A73BE7A73}" sibTransId="{4AC38D3C-8FDF-4AA3-9735-3787E1017621}"/>
    <dgm:cxn modelId="{868D05DD-68DD-49AB-8ABC-B77C75006595}" type="presOf" srcId="{A601F464-ED6B-4E2F-A7DE-1FB834043B14}" destId="{5202FA66-6DEC-45D0-A813-A2C4D993845E}" srcOrd="0" destOrd="0" presId="urn:microsoft.com/office/officeart/2005/8/layout/hierarchy3"/>
    <dgm:cxn modelId="{71305EB5-30C4-412E-8043-DCAAC342782A}" type="presParOf" srcId="{F56D3924-A4DF-4298-9D4B-73165B58C24D}" destId="{09BB8A2E-91BD-442D-9B5B-D51D595D04CF}" srcOrd="0" destOrd="0" presId="urn:microsoft.com/office/officeart/2005/8/layout/hierarchy3"/>
    <dgm:cxn modelId="{61565B46-7009-4AD6-AD53-78EE00AFB239}" type="presParOf" srcId="{09BB8A2E-91BD-442D-9B5B-D51D595D04CF}" destId="{231EA995-39B4-4253-9F28-B914E9B586A2}" srcOrd="0" destOrd="0" presId="urn:microsoft.com/office/officeart/2005/8/layout/hierarchy3"/>
    <dgm:cxn modelId="{5AB1272E-D418-499F-A2E6-83DE87A7705A}" type="presParOf" srcId="{231EA995-39B4-4253-9F28-B914E9B586A2}" destId="{5202FA66-6DEC-45D0-A813-A2C4D993845E}" srcOrd="0" destOrd="0" presId="urn:microsoft.com/office/officeart/2005/8/layout/hierarchy3"/>
    <dgm:cxn modelId="{52DF24DE-D79C-453C-981F-F4BF6B6B3E32}" type="presParOf" srcId="{231EA995-39B4-4253-9F28-B914E9B586A2}" destId="{43EDF3B2-ACE0-4336-8A37-323B28791A6F}" srcOrd="1" destOrd="0" presId="urn:microsoft.com/office/officeart/2005/8/layout/hierarchy3"/>
    <dgm:cxn modelId="{47EC4DF4-9A6E-4D28-86BD-9FACBE9FD530}" type="presParOf" srcId="{09BB8A2E-91BD-442D-9B5B-D51D595D04CF}" destId="{2CC7DCEE-E8B5-48EF-868A-1340DC41CCDC}" srcOrd="1" destOrd="0" presId="urn:microsoft.com/office/officeart/2005/8/layout/hierarchy3"/>
    <dgm:cxn modelId="{4872E76A-2EF3-47A4-95FB-D16BADC9CFFE}" type="presParOf" srcId="{F56D3924-A4DF-4298-9D4B-73165B58C24D}" destId="{9DEE8CA4-370E-4EE8-84C5-AE4AA8CDD59A}" srcOrd="1" destOrd="0" presId="urn:microsoft.com/office/officeart/2005/8/layout/hierarchy3"/>
    <dgm:cxn modelId="{3A6A052F-8839-4842-98E6-CC823837D567}" type="presParOf" srcId="{9DEE8CA4-370E-4EE8-84C5-AE4AA8CDD59A}" destId="{814AD2D7-7AD4-47CD-A5CF-B97EB4035CB5}" srcOrd="0" destOrd="0" presId="urn:microsoft.com/office/officeart/2005/8/layout/hierarchy3"/>
    <dgm:cxn modelId="{13744535-7151-4AAF-B293-45E5ED658388}" type="presParOf" srcId="{814AD2D7-7AD4-47CD-A5CF-B97EB4035CB5}" destId="{A76C9226-5C10-4972-824F-7E51C64D9453}" srcOrd="0" destOrd="0" presId="urn:microsoft.com/office/officeart/2005/8/layout/hierarchy3"/>
    <dgm:cxn modelId="{CE5134E1-3B04-4751-9632-E089EC73FFD2}" type="presParOf" srcId="{814AD2D7-7AD4-47CD-A5CF-B97EB4035CB5}" destId="{28DBB288-E1C5-43F2-92F9-74460E6E556F}" srcOrd="1" destOrd="0" presId="urn:microsoft.com/office/officeart/2005/8/layout/hierarchy3"/>
    <dgm:cxn modelId="{FF082C6F-14F7-4851-9C12-C53A126E269D}" type="presParOf" srcId="{9DEE8CA4-370E-4EE8-84C5-AE4AA8CDD59A}" destId="{E6B096D9-8FF2-4112-98B6-C567559D3EE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BF2B570-CC99-48F7-884E-1509EF44B3D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90D460F-87A1-48AF-947B-1DF15D25F093}">
      <dgm:prSet/>
      <dgm:spPr/>
      <dgm:t>
        <a:bodyPr/>
        <a:lstStyle/>
        <a:p>
          <a:pPr rtl="0"/>
          <a:r>
            <a:rPr lang="sr-Cyrl-RS" smtClean="0"/>
            <a:t>ХВАЛА НА ПАЖЊИ</a:t>
          </a:r>
          <a:endParaRPr lang="en-US"/>
        </a:p>
      </dgm:t>
    </dgm:pt>
    <dgm:pt modelId="{750BED52-C1EC-45AC-92B9-1DBE88E9441D}" type="parTrans" cxnId="{AF6AF2B7-2A03-4440-9AAF-6B6A9D502990}">
      <dgm:prSet/>
      <dgm:spPr/>
      <dgm:t>
        <a:bodyPr/>
        <a:lstStyle/>
        <a:p>
          <a:endParaRPr lang="en-US"/>
        </a:p>
      </dgm:t>
    </dgm:pt>
    <dgm:pt modelId="{6E8EEE44-421A-4936-9EC5-FDC614E2B647}" type="sibTrans" cxnId="{AF6AF2B7-2A03-4440-9AAF-6B6A9D502990}">
      <dgm:prSet/>
      <dgm:spPr/>
      <dgm:t>
        <a:bodyPr/>
        <a:lstStyle/>
        <a:p>
          <a:endParaRPr lang="en-US"/>
        </a:p>
      </dgm:t>
    </dgm:pt>
    <dgm:pt modelId="{1655B922-B64F-49D2-9A78-A9182C0835B4}" type="pres">
      <dgm:prSet presAssocID="{0BF2B570-CC99-48F7-884E-1509EF44B3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B132B8-9D48-45D9-AD37-1D23FDFAEA6C}" type="pres">
      <dgm:prSet presAssocID="{490D460F-87A1-48AF-947B-1DF15D25F093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621841-A2CE-46E9-AF10-2C30D50B7991}" type="presOf" srcId="{490D460F-87A1-48AF-947B-1DF15D25F093}" destId="{36B132B8-9D48-45D9-AD37-1D23FDFAEA6C}" srcOrd="0" destOrd="0" presId="urn:microsoft.com/office/officeart/2005/8/layout/cycle2"/>
    <dgm:cxn modelId="{22AFEFDA-6A1E-4E1B-A616-7273A4D1739C}" type="presOf" srcId="{0BF2B570-CC99-48F7-884E-1509EF44B3D9}" destId="{1655B922-B64F-49D2-9A78-A9182C0835B4}" srcOrd="0" destOrd="0" presId="urn:microsoft.com/office/officeart/2005/8/layout/cycle2"/>
    <dgm:cxn modelId="{AF6AF2B7-2A03-4440-9AAF-6B6A9D502990}" srcId="{0BF2B570-CC99-48F7-884E-1509EF44B3D9}" destId="{490D460F-87A1-48AF-947B-1DF15D25F093}" srcOrd="0" destOrd="0" parTransId="{750BED52-C1EC-45AC-92B9-1DBE88E9441D}" sibTransId="{6E8EEE44-421A-4936-9EC5-FDC614E2B647}"/>
    <dgm:cxn modelId="{6E7A119F-DE81-485E-A1A4-4B18BDAB04A5}" type="presParOf" srcId="{1655B922-B64F-49D2-9A78-A9182C0835B4}" destId="{36B132B8-9D48-45D9-AD37-1D23FDFAEA6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7BD7F4-4493-43F0-947E-1B40AC885F0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A2A63D-BB33-49BC-84BA-ABDB87C5DF74}">
      <dgm:prSet/>
      <dgm:spPr/>
      <dgm:t>
        <a:bodyPr/>
        <a:lstStyle/>
        <a:p>
          <a:pPr rtl="0"/>
          <a:r>
            <a:rPr lang="sr-Cyrl-RS" dirty="0" smtClean="0"/>
            <a:t>УВОД</a:t>
          </a:r>
          <a:endParaRPr lang="en-US" dirty="0"/>
        </a:p>
      </dgm:t>
    </dgm:pt>
    <dgm:pt modelId="{89F2A72C-27D9-4896-B228-57F0D4AD2B85}" type="parTrans" cxnId="{0B1C2B7E-5052-41BB-8885-25166FD7FB88}">
      <dgm:prSet/>
      <dgm:spPr/>
      <dgm:t>
        <a:bodyPr/>
        <a:lstStyle/>
        <a:p>
          <a:endParaRPr lang="en-US"/>
        </a:p>
      </dgm:t>
    </dgm:pt>
    <dgm:pt modelId="{3C65B223-41B7-417B-880D-0FD36AF1174D}" type="sibTrans" cxnId="{0B1C2B7E-5052-41BB-8885-25166FD7FB88}">
      <dgm:prSet/>
      <dgm:spPr/>
      <dgm:t>
        <a:bodyPr/>
        <a:lstStyle/>
        <a:p>
          <a:endParaRPr lang="en-US"/>
        </a:p>
      </dgm:t>
    </dgm:pt>
    <dgm:pt modelId="{E819134E-6213-4196-9219-70583CC192A0}">
      <dgm:prSet/>
      <dgm:spPr/>
      <dgm:t>
        <a:bodyPr/>
        <a:lstStyle/>
        <a:p>
          <a:pPr rtl="0"/>
          <a:r>
            <a:rPr lang="sr-Cyrl-RS" dirty="0" smtClean="0"/>
            <a:t>4-5 пацијената на 100 000 становника;</a:t>
          </a:r>
          <a:endParaRPr lang="en-US" dirty="0"/>
        </a:p>
      </dgm:t>
    </dgm:pt>
    <dgm:pt modelId="{64FD1E5B-FFAA-47A5-8B58-040C821EEFA7}" type="parTrans" cxnId="{AB629BB2-0F30-422F-BFDB-3F8B439AA6B8}">
      <dgm:prSet/>
      <dgm:spPr/>
      <dgm:t>
        <a:bodyPr/>
        <a:lstStyle/>
        <a:p>
          <a:endParaRPr lang="en-US"/>
        </a:p>
      </dgm:t>
    </dgm:pt>
    <dgm:pt modelId="{36C874F3-3D7C-40CB-B173-BEAA0EFBA2A3}" type="sibTrans" cxnId="{AB629BB2-0F30-422F-BFDB-3F8B439AA6B8}">
      <dgm:prSet/>
      <dgm:spPr/>
      <dgm:t>
        <a:bodyPr/>
        <a:lstStyle/>
        <a:p>
          <a:endParaRPr lang="en-US"/>
        </a:p>
      </dgm:t>
    </dgm:pt>
    <dgm:pt modelId="{53FBEFB2-807F-4B22-ADB4-6E9B2B0892E6}">
      <dgm:prSet/>
      <dgm:spPr/>
      <dgm:t>
        <a:bodyPr/>
        <a:lstStyle/>
        <a:p>
          <a:pPr rtl="0"/>
          <a:r>
            <a:rPr lang="sr-Cyrl-RS" smtClean="0"/>
            <a:t>-5% пацијената са тригеминалном неуралгијом развије мултиплу склерозу</a:t>
          </a:r>
          <a:endParaRPr lang="en-US"/>
        </a:p>
      </dgm:t>
    </dgm:pt>
    <dgm:pt modelId="{25577251-3259-4D18-818E-90AB8F1A6B10}" type="parTrans" cxnId="{1F616A17-8B73-4DB8-B28E-65FC4EA81D09}">
      <dgm:prSet/>
      <dgm:spPr/>
      <dgm:t>
        <a:bodyPr/>
        <a:lstStyle/>
        <a:p>
          <a:endParaRPr lang="en-US"/>
        </a:p>
      </dgm:t>
    </dgm:pt>
    <dgm:pt modelId="{1253E3F2-E824-4B38-AE78-351A7A903165}" type="sibTrans" cxnId="{1F616A17-8B73-4DB8-B28E-65FC4EA81D09}">
      <dgm:prSet/>
      <dgm:spPr/>
      <dgm:t>
        <a:bodyPr/>
        <a:lstStyle/>
        <a:p>
          <a:endParaRPr lang="en-US"/>
        </a:p>
      </dgm:t>
    </dgm:pt>
    <dgm:pt modelId="{6561EA98-AF8D-44EE-A249-C6557F23EC99}" type="pres">
      <dgm:prSet presAssocID="{B57BD7F4-4493-43F0-947E-1B40AC885F0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2D74D7-2ED7-46E0-A54A-EF1F08C76DAB}" type="pres">
      <dgm:prSet presAssocID="{97A2A63D-BB33-49BC-84BA-ABDB87C5DF74}" presName="node" presStyleLbl="node1" presStyleIdx="0" presStyleCnt="3" custScaleX="130293" custScaleY="89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B27A3-9F0A-45E9-852A-ACEFAA7768F7}" type="pres">
      <dgm:prSet presAssocID="{3C65B223-41B7-417B-880D-0FD36AF1174D}" presName="sibTrans" presStyleLbl="sibTrans2D1" presStyleIdx="0" presStyleCnt="3"/>
      <dgm:spPr/>
      <dgm:t>
        <a:bodyPr/>
        <a:lstStyle/>
        <a:p>
          <a:endParaRPr lang="en-US"/>
        </a:p>
      </dgm:t>
    </dgm:pt>
    <dgm:pt modelId="{C93A55B1-225C-4410-A38F-4B61509F303A}" type="pres">
      <dgm:prSet presAssocID="{3C65B223-41B7-417B-880D-0FD36AF1174D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B20A970-63EB-4B65-AE59-8C81479850AB}" type="pres">
      <dgm:prSet presAssocID="{E819134E-6213-4196-9219-70583CC192A0}" presName="node" presStyleLbl="node1" presStyleIdx="1" presStyleCnt="3" custScaleX="161708" custScaleY="1301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FB522-BCD2-4484-9D76-9ABAE0A15DE0}" type="pres">
      <dgm:prSet presAssocID="{36C874F3-3D7C-40CB-B173-BEAA0EFBA2A3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9C32019-4103-4E9C-B631-6C561C2C161D}" type="pres">
      <dgm:prSet presAssocID="{36C874F3-3D7C-40CB-B173-BEAA0EFBA2A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957935D-B048-481C-8C8F-43526527657F}" type="pres">
      <dgm:prSet presAssocID="{53FBEFB2-807F-4B22-ADB4-6E9B2B0892E6}" presName="node" presStyleLbl="node1" presStyleIdx="2" presStyleCnt="3" custScaleX="164702" custScaleY="1297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A3167-4A0E-4291-8EF3-93AF0BA2CA8D}" type="pres">
      <dgm:prSet presAssocID="{1253E3F2-E824-4B38-AE78-351A7A90316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97BCAA76-49E5-4B59-8F85-975A6DB29C5C}" type="pres">
      <dgm:prSet presAssocID="{1253E3F2-E824-4B38-AE78-351A7A903165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C2C7FBE-EC56-40CF-9D41-BB117CFBEEC0}" type="presOf" srcId="{1253E3F2-E824-4B38-AE78-351A7A903165}" destId="{97BCAA76-49E5-4B59-8F85-975A6DB29C5C}" srcOrd="1" destOrd="0" presId="urn:microsoft.com/office/officeart/2005/8/layout/cycle2"/>
    <dgm:cxn modelId="{5AB5B4B0-9BDF-4554-B8E9-5F8FEBD91824}" type="presOf" srcId="{97A2A63D-BB33-49BC-84BA-ABDB87C5DF74}" destId="{282D74D7-2ED7-46E0-A54A-EF1F08C76DAB}" srcOrd="0" destOrd="0" presId="urn:microsoft.com/office/officeart/2005/8/layout/cycle2"/>
    <dgm:cxn modelId="{AE30E5D4-F92D-478E-B4C9-9F26208CF547}" type="presOf" srcId="{B57BD7F4-4493-43F0-947E-1B40AC885F0A}" destId="{6561EA98-AF8D-44EE-A249-C6557F23EC99}" srcOrd="0" destOrd="0" presId="urn:microsoft.com/office/officeart/2005/8/layout/cycle2"/>
    <dgm:cxn modelId="{31BEA747-BBB1-481D-BE52-90BFEBCAEEEF}" type="presOf" srcId="{36C874F3-3D7C-40CB-B173-BEAA0EFBA2A3}" destId="{8C4FB522-BCD2-4484-9D76-9ABAE0A15DE0}" srcOrd="0" destOrd="0" presId="urn:microsoft.com/office/officeart/2005/8/layout/cycle2"/>
    <dgm:cxn modelId="{599DC257-B976-4B71-AFFF-5ECA42BA8BA1}" type="presOf" srcId="{3C65B223-41B7-417B-880D-0FD36AF1174D}" destId="{C73B27A3-9F0A-45E9-852A-ACEFAA7768F7}" srcOrd="0" destOrd="0" presId="urn:microsoft.com/office/officeart/2005/8/layout/cycle2"/>
    <dgm:cxn modelId="{EC9AB1B8-C8EB-4252-94E8-5B4D72FAB1CF}" type="presOf" srcId="{36C874F3-3D7C-40CB-B173-BEAA0EFBA2A3}" destId="{29C32019-4103-4E9C-B631-6C561C2C161D}" srcOrd="1" destOrd="0" presId="urn:microsoft.com/office/officeart/2005/8/layout/cycle2"/>
    <dgm:cxn modelId="{70691900-107B-42AA-ABDA-51B18926B7DB}" type="presOf" srcId="{3C65B223-41B7-417B-880D-0FD36AF1174D}" destId="{C93A55B1-225C-4410-A38F-4B61509F303A}" srcOrd="1" destOrd="0" presId="urn:microsoft.com/office/officeart/2005/8/layout/cycle2"/>
    <dgm:cxn modelId="{1F616A17-8B73-4DB8-B28E-65FC4EA81D09}" srcId="{B57BD7F4-4493-43F0-947E-1B40AC885F0A}" destId="{53FBEFB2-807F-4B22-ADB4-6E9B2B0892E6}" srcOrd="2" destOrd="0" parTransId="{25577251-3259-4D18-818E-90AB8F1A6B10}" sibTransId="{1253E3F2-E824-4B38-AE78-351A7A903165}"/>
    <dgm:cxn modelId="{0B1C2B7E-5052-41BB-8885-25166FD7FB88}" srcId="{B57BD7F4-4493-43F0-947E-1B40AC885F0A}" destId="{97A2A63D-BB33-49BC-84BA-ABDB87C5DF74}" srcOrd="0" destOrd="0" parTransId="{89F2A72C-27D9-4896-B228-57F0D4AD2B85}" sibTransId="{3C65B223-41B7-417B-880D-0FD36AF1174D}"/>
    <dgm:cxn modelId="{22B577FC-294E-465D-B1EA-940926FD0A25}" type="presOf" srcId="{53FBEFB2-807F-4B22-ADB4-6E9B2B0892E6}" destId="{8957935D-B048-481C-8C8F-43526527657F}" srcOrd="0" destOrd="0" presId="urn:microsoft.com/office/officeart/2005/8/layout/cycle2"/>
    <dgm:cxn modelId="{AB629BB2-0F30-422F-BFDB-3F8B439AA6B8}" srcId="{B57BD7F4-4493-43F0-947E-1B40AC885F0A}" destId="{E819134E-6213-4196-9219-70583CC192A0}" srcOrd="1" destOrd="0" parTransId="{64FD1E5B-FFAA-47A5-8B58-040C821EEFA7}" sibTransId="{36C874F3-3D7C-40CB-B173-BEAA0EFBA2A3}"/>
    <dgm:cxn modelId="{7B04D9E7-5DD4-4C63-B4EE-5CB456736420}" type="presOf" srcId="{1253E3F2-E824-4B38-AE78-351A7A903165}" destId="{3C8A3167-4A0E-4291-8EF3-93AF0BA2CA8D}" srcOrd="0" destOrd="0" presId="urn:microsoft.com/office/officeart/2005/8/layout/cycle2"/>
    <dgm:cxn modelId="{700C7A62-4F78-4760-8185-ACD899E6A759}" type="presOf" srcId="{E819134E-6213-4196-9219-70583CC192A0}" destId="{7B20A970-63EB-4B65-AE59-8C81479850AB}" srcOrd="0" destOrd="0" presId="urn:microsoft.com/office/officeart/2005/8/layout/cycle2"/>
    <dgm:cxn modelId="{17635601-CA25-44DB-B989-9A2766798EFC}" type="presParOf" srcId="{6561EA98-AF8D-44EE-A249-C6557F23EC99}" destId="{282D74D7-2ED7-46E0-A54A-EF1F08C76DAB}" srcOrd="0" destOrd="0" presId="urn:microsoft.com/office/officeart/2005/8/layout/cycle2"/>
    <dgm:cxn modelId="{7754AF23-D87D-4F15-84C0-4BCD7E85D047}" type="presParOf" srcId="{6561EA98-AF8D-44EE-A249-C6557F23EC99}" destId="{C73B27A3-9F0A-45E9-852A-ACEFAA7768F7}" srcOrd="1" destOrd="0" presId="urn:microsoft.com/office/officeart/2005/8/layout/cycle2"/>
    <dgm:cxn modelId="{05EFD561-CA73-41FC-BBB3-5C74A54B1B3E}" type="presParOf" srcId="{C73B27A3-9F0A-45E9-852A-ACEFAA7768F7}" destId="{C93A55B1-225C-4410-A38F-4B61509F303A}" srcOrd="0" destOrd="0" presId="urn:microsoft.com/office/officeart/2005/8/layout/cycle2"/>
    <dgm:cxn modelId="{9BC675F2-4CE9-448A-AACA-6D7CB830D77C}" type="presParOf" srcId="{6561EA98-AF8D-44EE-A249-C6557F23EC99}" destId="{7B20A970-63EB-4B65-AE59-8C81479850AB}" srcOrd="2" destOrd="0" presId="urn:microsoft.com/office/officeart/2005/8/layout/cycle2"/>
    <dgm:cxn modelId="{ACC1C34A-033C-4C11-90C8-6D95F9F564A0}" type="presParOf" srcId="{6561EA98-AF8D-44EE-A249-C6557F23EC99}" destId="{8C4FB522-BCD2-4484-9D76-9ABAE0A15DE0}" srcOrd="3" destOrd="0" presId="urn:microsoft.com/office/officeart/2005/8/layout/cycle2"/>
    <dgm:cxn modelId="{715249D1-3371-47E1-AC16-96ED592E884B}" type="presParOf" srcId="{8C4FB522-BCD2-4484-9D76-9ABAE0A15DE0}" destId="{29C32019-4103-4E9C-B631-6C561C2C161D}" srcOrd="0" destOrd="0" presId="urn:microsoft.com/office/officeart/2005/8/layout/cycle2"/>
    <dgm:cxn modelId="{BE4FC21B-6F75-4FAB-AB83-F31F413F8A1A}" type="presParOf" srcId="{6561EA98-AF8D-44EE-A249-C6557F23EC99}" destId="{8957935D-B048-481C-8C8F-43526527657F}" srcOrd="4" destOrd="0" presId="urn:microsoft.com/office/officeart/2005/8/layout/cycle2"/>
    <dgm:cxn modelId="{7EC30B31-E1E0-4FAD-A8B1-2F517CF954DF}" type="presParOf" srcId="{6561EA98-AF8D-44EE-A249-C6557F23EC99}" destId="{3C8A3167-4A0E-4291-8EF3-93AF0BA2CA8D}" srcOrd="5" destOrd="0" presId="urn:microsoft.com/office/officeart/2005/8/layout/cycle2"/>
    <dgm:cxn modelId="{8E1C0790-123B-49A4-8556-4F91CEC38FB8}" type="presParOf" srcId="{3C8A3167-4A0E-4291-8EF3-93AF0BA2CA8D}" destId="{97BCAA76-49E5-4B59-8F85-975A6DB29C5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FAC493-A594-474A-BFD7-F8C0B11CE13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B3CB21-7E2E-4825-ACEC-E2C4ADB06E0B}">
      <dgm:prSet/>
      <dgm:spPr/>
      <dgm:t>
        <a:bodyPr/>
        <a:lstStyle/>
        <a:p>
          <a:pPr rtl="0"/>
          <a:r>
            <a:rPr lang="sr-Cyrl-RS" dirty="0" smtClean="0"/>
            <a:t>Код 85% пацијената са МС и ТН, ТН се развија након постављене дијагнозе МС;</a:t>
          </a:r>
          <a:endParaRPr lang="en-US" dirty="0"/>
        </a:p>
      </dgm:t>
    </dgm:pt>
    <dgm:pt modelId="{06D83C2B-1BD9-4234-9BC6-C2FB76EBA180}" type="parTrans" cxnId="{2EC58645-95A6-415B-9E4F-5685DDAB78C1}">
      <dgm:prSet/>
      <dgm:spPr/>
      <dgm:t>
        <a:bodyPr/>
        <a:lstStyle/>
        <a:p>
          <a:endParaRPr lang="en-US"/>
        </a:p>
      </dgm:t>
    </dgm:pt>
    <dgm:pt modelId="{A7225FC7-B44B-42C7-B8A9-DBFD353BC9EE}" type="sibTrans" cxnId="{2EC58645-95A6-415B-9E4F-5685DDAB78C1}">
      <dgm:prSet/>
      <dgm:spPr/>
      <dgm:t>
        <a:bodyPr/>
        <a:lstStyle/>
        <a:p>
          <a:endParaRPr lang="en-US"/>
        </a:p>
      </dgm:t>
    </dgm:pt>
    <dgm:pt modelId="{E81543F2-F60C-4951-9B48-4EB460B38066}">
      <dgm:prSet/>
      <dgm:spPr/>
      <dgm:t>
        <a:bodyPr/>
        <a:lstStyle/>
        <a:p>
          <a:pPr rtl="0"/>
          <a:r>
            <a:rPr lang="sr-Cyrl-RS" dirty="0" smtClean="0"/>
            <a:t>Карактеристике ТН удружене са МС су слабији одговор на фармаколошку и хируршку терапију него код класичне ТН </a:t>
          </a:r>
          <a:endParaRPr lang="en-US" dirty="0"/>
        </a:p>
      </dgm:t>
    </dgm:pt>
    <dgm:pt modelId="{9FD0B3D3-FF73-4579-9F94-7774A8C01606}" type="parTrans" cxnId="{E32BFD53-8E57-40E7-A349-72F1C7FCE2C6}">
      <dgm:prSet/>
      <dgm:spPr/>
      <dgm:t>
        <a:bodyPr/>
        <a:lstStyle/>
        <a:p>
          <a:endParaRPr lang="en-US"/>
        </a:p>
      </dgm:t>
    </dgm:pt>
    <dgm:pt modelId="{D73D2D33-04CB-4BD4-A1FB-917D0A019BE9}" type="sibTrans" cxnId="{E32BFD53-8E57-40E7-A349-72F1C7FCE2C6}">
      <dgm:prSet/>
      <dgm:spPr/>
      <dgm:t>
        <a:bodyPr/>
        <a:lstStyle/>
        <a:p>
          <a:endParaRPr lang="en-US"/>
        </a:p>
      </dgm:t>
    </dgm:pt>
    <dgm:pt modelId="{730F91F2-9863-4CB6-BBC6-F9FDF9404E85}" type="pres">
      <dgm:prSet presAssocID="{3DFAC493-A594-474A-BFD7-F8C0B11CE1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640588-28A7-4918-BB6D-7679EE9D92C8}" type="pres">
      <dgm:prSet presAssocID="{61B3CB21-7E2E-4825-ACEC-E2C4ADB06E0B}" presName="node" presStyleLbl="node1" presStyleIdx="0" presStyleCnt="2" custScaleX="120740" custScaleY="1356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84AA5-8C8A-49AD-9D2E-C208F0CFE89E}" type="pres">
      <dgm:prSet presAssocID="{A7225FC7-B44B-42C7-B8A9-DBFD353BC9E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8A968A9-EEA5-465A-A9C9-B92BE54841A9}" type="pres">
      <dgm:prSet presAssocID="{A7225FC7-B44B-42C7-B8A9-DBFD353BC9E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06F842B-D141-43FA-8E0C-77F518C5946C}" type="pres">
      <dgm:prSet presAssocID="{E81543F2-F60C-4951-9B48-4EB460B38066}" presName="node" presStyleLbl="node1" presStyleIdx="1" presStyleCnt="2" custScaleX="119353" custScaleY="1315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90AD6C-75F8-4C4C-B3AE-09CC64BE2A05}" type="pres">
      <dgm:prSet presAssocID="{D73D2D33-04CB-4BD4-A1FB-917D0A019BE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2C96029-329B-40A5-B3BA-F3D802DB04DD}" type="pres">
      <dgm:prSet presAssocID="{D73D2D33-04CB-4BD4-A1FB-917D0A019BE9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FC7C94D2-B0EB-48B8-AA24-D252B71FAC14}" type="presOf" srcId="{A7225FC7-B44B-42C7-B8A9-DBFD353BC9EE}" destId="{F3384AA5-8C8A-49AD-9D2E-C208F0CFE89E}" srcOrd="0" destOrd="0" presId="urn:microsoft.com/office/officeart/2005/8/layout/cycle2"/>
    <dgm:cxn modelId="{6052933B-4EA5-48B0-B379-67093D8D523C}" type="presOf" srcId="{D73D2D33-04CB-4BD4-A1FB-917D0A019BE9}" destId="{D2C96029-329B-40A5-B3BA-F3D802DB04DD}" srcOrd="1" destOrd="0" presId="urn:microsoft.com/office/officeart/2005/8/layout/cycle2"/>
    <dgm:cxn modelId="{76BD5436-C658-4E2C-B902-F25AC6077D3F}" type="presOf" srcId="{61B3CB21-7E2E-4825-ACEC-E2C4ADB06E0B}" destId="{3D640588-28A7-4918-BB6D-7679EE9D92C8}" srcOrd="0" destOrd="0" presId="urn:microsoft.com/office/officeart/2005/8/layout/cycle2"/>
    <dgm:cxn modelId="{CBAF3EDB-C6C3-417A-B265-6DA3BB5B66B6}" type="presOf" srcId="{D73D2D33-04CB-4BD4-A1FB-917D0A019BE9}" destId="{6590AD6C-75F8-4C4C-B3AE-09CC64BE2A05}" srcOrd="0" destOrd="0" presId="urn:microsoft.com/office/officeart/2005/8/layout/cycle2"/>
    <dgm:cxn modelId="{2EC58645-95A6-415B-9E4F-5685DDAB78C1}" srcId="{3DFAC493-A594-474A-BFD7-F8C0B11CE136}" destId="{61B3CB21-7E2E-4825-ACEC-E2C4ADB06E0B}" srcOrd="0" destOrd="0" parTransId="{06D83C2B-1BD9-4234-9BC6-C2FB76EBA180}" sibTransId="{A7225FC7-B44B-42C7-B8A9-DBFD353BC9EE}"/>
    <dgm:cxn modelId="{E32BFD53-8E57-40E7-A349-72F1C7FCE2C6}" srcId="{3DFAC493-A594-474A-BFD7-F8C0B11CE136}" destId="{E81543F2-F60C-4951-9B48-4EB460B38066}" srcOrd="1" destOrd="0" parTransId="{9FD0B3D3-FF73-4579-9F94-7774A8C01606}" sibTransId="{D73D2D33-04CB-4BD4-A1FB-917D0A019BE9}"/>
    <dgm:cxn modelId="{EABC0C48-37D8-4FC9-B37E-12EBAE92FCE9}" type="presOf" srcId="{3DFAC493-A594-474A-BFD7-F8C0B11CE136}" destId="{730F91F2-9863-4CB6-BBC6-F9FDF9404E85}" srcOrd="0" destOrd="0" presId="urn:microsoft.com/office/officeart/2005/8/layout/cycle2"/>
    <dgm:cxn modelId="{F93C5A38-762D-4524-A166-75EB752D3E30}" type="presOf" srcId="{A7225FC7-B44B-42C7-B8A9-DBFD353BC9EE}" destId="{D8A968A9-EEA5-465A-A9C9-B92BE54841A9}" srcOrd="1" destOrd="0" presId="urn:microsoft.com/office/officeart/2005/8/layout/cycle2"/>
    <dgm:cxn modelId="{3490B98C-E2E8-4E86-B0F2-B30F2A09AAA3}" type="presOf" srcId="{E81543F2-F60C-4951-9B48-4EB460B38066}" destId="{606F842B-D141-43FA-8E0C-77F518C5946C}" srcOrd="0" destOrd="0" presId="urn:microsoft.com/office/officeart/2005/8/layout/cycle2"/>
    <dgm:cxn modelId="{722E03B9-5B91-4011-87E9-E51D08A655F2}" type="presParOf" srcId="{730F91F2-9863-4CB6-BBC6-F9FDF9404E85}" destId="{3D640588-28A7-4918-BB6D-7679EE9D92C8}" srcOrd="0" destOrd="0" presId="urn:microsoft.com/office/officeart/2005/8/layout/cycle2"/>
    <dgm:cxn modelId="{D85B1505-0A28-4D8F-94B4-CC89396F9C39}" type="presParOf" srcId="{730F91F2-9863-4CB6-BBC6-F9FDF9404E85}" destId="{F3384AA5-8C8A-49AD-9D2E-C208F0CFE89E}" srcOrd="1" destOrd="0" presId="urn:microsoft.com/office/officeart/2005/8/layout/cycle2"/>
    <dgm:cxn modelId="{D05B2977-2B2A-42F4-898C-860091E45116}" type="presParOf" srcId="{F3384AA5-8C8A-49AD-9D2E-C208F0CFE89E}" destId="{D8A968A9-EEA5-465A-A9C9-B92BE54841A9}" srcOrd="0" destOrd="0" presId="urn:microsoft.com/office/officeart/2005/8/layout/cycle2"/>
    <dgm:cxn modelId="{A587B27C-A5FB-4F23-A730-62ADB2EAE4AE}" type="presParOf" srcId="{730F91F2-9863-4CB6-BBC6-F9FDF9404E85}" destId="{606F842B-D141-43FA-8E0C-77F518C5946C}" srcOrd="2" destOrd="0" presId="urn:microsoft.com/office/officeart/2005/8/layout/cycle2"/>
    <dgm:cxn modelId="{F06D4222-03C8-4791-A677-0FCDA03091CC}" type="presParOf" srcId="{730F91F2-9863-4CB6-BBC6-F9FDF9404E85}" destId="{6590AD6C-75F8-4C4C-B3AE-09CC64BE2A05}" srcOrd="3" destOrd="0" presId="urn:microsoft.com/office/officeart/2005/8/layout/cycle2"/>
    <dgm:cxn modelId="{A517BE85-7217-427B-98AA-4633E1A071A4}" type="presParOf" srcId="{6590AD6C-75F8-4C4C-B3AE-09CC64BE2A05}" destId="{D2C96029-329B-40A5-B3BA-F3D802DB04D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DA00D4-1B27-461A-A545-7D313E353435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DBC79FF-A418-4F1C-BA1A-12D1F1A47478}">
      <dgm:prSet/>
      <dgm:spPr/>
      <dgm:t>
        <a:bodyPr/>
        <a:lstStyle/>
        <a:p>
          <a:pPr rtl="0"/>
          <a:r>
            <a:rPr lang="sr-Cyrl-RS" smtClean="0"/>
            <a:t>ПРИКАЗ СЛУЧАЈА</a:t>
          </a:r>
          <a:endParaRPr lang="en-US"/>
        </a:p>
      </dgm:t>
    </dgm:pt>
    <dgm:pt modelId="{E6F7B660-27F9-4E15-A1EC-E6CCC4F7368F}" type="parTrans" cxnId="{EDA64E98-2438-46D6-BDFC-F20011E2980B}">
      <dgm:prSet/>
      <dgm:spPr/>
      <dgm:t>
        <a:bodyPr/>
        <a:lstStyle/>
        <a:p>
          <a:endParaRPr lang="en-US"/>
        </a:p>
      </dgm:t>
    </dgm:pt>
    <dgm:pt modelId="{EB80BA70-349F-4D35-B176-4D32EC522F02}" type="sibTrans" cxnId="{EDA64E98-2438-46D6-BDFC-F20011E2980B}">
      <dgm:prSet/>
      <dgm:spPr/>
      <dgm:t>
        <a:bodyPr/>
        <a:lstStyle/>
        <a:p>
          <a:endParaRPr lang="en-US"/>
        </a:p>
      </dgm:t>
    </dgm:pt>
    <dgm:pt modelId="{DD1E6681-4F22-4134-998B-F6EE8024A255}">
      <dgm:prSet/>
      <dgm:spPr/>
      <dgm:t>
        <a:bodyPr/>
        <a:lstStyle/>
        <a:p>
          <a:pPr rtl="0"/>
          <a:r>
            <a:rPr lang="sr-Cyrl-RS" smtClean="0"/>
            <a:t>Пацијенткиња стара 56 година, медицинска сестра, запослена у Клиничком центру Крагујевац</a:t>
          </a:r>
          <a:endParaRPr lang="en-US"/>
        </a:p>
      </dgm:t>
    </dgm:pt>
    <dgm:pt modelId="{848CEF07-8314-476E-84BF-ED1F10A89A2D}" type="parTrans" cxnId="{5E01FC4C-B092-4591-8E4E-B8D641884D27}">
      <dgm:prSet/>
      <dgm:spPr/>
      <dgm:t>
        <a:bodyPr/>
        <a:lstStyle/>
        <a:p>
          <a:endParaRPr lang="en-US"/>
        </a:p>
      </dgm:t>
    </dgm:pt>
    <dgm:pt modelId="{9EBD1759-1E72-45AF-8E01-58E0AEE5930F}" type="sibTrans" cxnId="{5E01FC4C-B092-4591-8E4E-B8D641884D27}">
      <dgm:prSet/>
      <dgm:spPr/>
      <dgm:t>
        <a:bodyPr/>
        <a:lstStyle/>
        <a:p>
          <a:endParaRPr lang="en-US"/>
        </a:p>
      </dgm:t>
    </dgm:pt>
    <dgm:pt modelId="{002309C2-857A-452D-BBD0-23462F0B3EE9}" type="pres">
      <dgm:prSet presAssocID="{0FDA00D4-1B27-461A-A545-7D313E35343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17E73B-6A58-4704-B60B-E0C0E88C0557}" type="pres">
      <dgm:prSet presAssocID="{5DBC79FF-A418-4F1C-BA1A-12D1F1A47478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02CC0A-69D3-4A97-ABB8-CE0C01F891F8}" type="pres">
      <dgm:prSet presAssocID="{EB80BA70-349F-4D35-B176-4D32EC522F0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15DEE47-2A71-4451-9CC7-3413FC5D22BF}" type="pres">
      <dgm:prSet presAssocID="{EB80BA70-349F-4D35-B176-4D32EC522F0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44D1F784-A171-40D2-8A67-C286491489C3}" type="pres">
      <dgm:prSet presAssocID="{DD1E6681-4F22-4134-998B-F6EE8024A255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78401D-45E4-4B6C-8FD3-A6A331890137}" type="pres">
      <dgm:prSet presAssocID="{9EBD1759-1E72-45AF-8E01-58E0AEE5930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AEF73EF-98BC-4B48-988C-27BADC384F23}" type="pres">
      <dgm:prSet presAssocID="{9EBD1759-1E72-45AF-8E01-58E0AEE5930F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B1710040-EE1F-498B-B65F-56E0185E3836}" type="presOf" srcId="{9EBD1759-1E72-45AF-8E01-58E0AEE5930F}" destId="{2AEF73EF-98BC-4B48-988C-27BADC384F23}" srcOrd="1" destOrd="0" presId="urn:microsoft.com/office/officeart/2005/8/layout/cycle2"/>
    <dgm:cxn modelId="{EDA64E98-2438-46D6-BDFC-F20011E2980B}" srcId="{0FDA00D4-1B27-461A-A545-7D313E353435}" destId="{5DBC79FF-A418-4F1C-BA1A-12D1F1A47478}" srcOrd="0" destOrd="0" parTransId="{E6F7B660-27F9-4E15-A1EC-E6CCC4F7368F}" sibTransId="{EB80BA70-349F-4D35-B176-4D32EC522F02}"/>
    <dgm:cxn modelId="{1291EA84-F839-4343-B078-F445094115D4}" type="presOf" srcId="{DD1E6681-4F22-4134-998B-F6EE8024A255}" destId="{44D1F784-A171-40D2-8A67-C286491489C3}" srcOrd="0" destOrd="0" presId="urn:microsoft.com/office/officeart/2005/8/layout/cycle2"/>
    <dgm:cxn modelId="{4A58C2AA-8613-4491-909C-B209F5332DB2}" type="presOf" srcId="{EB80BA70-349F-4D35-B176-4D32EC522F02}" destId="{615DEE47-2A71-4451-9CC7-3413FC5D22BF}" srcOrd="1" destOrd="0" presId="urn:microsoft.com/office/officeart/2005/8/layout/cycle2"/>
    <dgm:cxn modelId="{10198E49-2F2E-43A4-A8B1-ACAF1D8A0595}" type="presOf" srcId="{EB80BA70-349F-4D35-B176-4D32EC522F02}" destId="{AC02CC0A-69D3-4A97-ABB8-CE0C01F891F8}" srcOrd="0" destOrd="0" presId="urn:microsoft.com/office/officeart/2005/8/layout/cycle2"/>
    <dgm:cxn modelId="{85F17C17-87A1-400D-B524-024E25C3FF2D}" type="presOf" srcId="{5DBC79FF-A418-4F1C-BA1A-12D1F1A47478}" destId="{8C17E73B-6A58-4704-B60B-E0C0E88C0557}" srcOrd="0" destOrd="0" presId="urn:microsoft.com/office/officeart/2005/8/layout/cycle2"/>
    <dgm:cxn modelId="{6B511C61-4607-45FB-A853-883718718C34}" type="presOf" srcId="{9EBD1759-1E72-45AF-8E01-58E0AEE5930F}" destId="{A078401D-45E4-4B6C-8FD3-A6A331890137}" srcOrd="0" destOrd="0" presId="urn:microsoft.com/office/officeart/2005/8/layout/cycle2"/>
    <dgm:cxn modelId="{5E01FC4C-B092-4591-8E4E-B8D641884D27}" srcId="{0FDA00D4-1B27-461A-A545-7D313E353435}" destId="{DD1E6681-4F22-4134-998B-F6EE8024A255}" srcOrd="1" destOrd="0" parTransId="{848CEF07-8314-476E-84BF-ED1F10A89A2D}" sibTransId="{9EBD1759-1E72-45AF-8E01-58E0AEE5930F}"/>
    <dgm:cxn modelId="{BA2EAAB0-B528-404B-AAB1-63D5EC67D58E}" type="presOf" srcId="{0FDA00D4-1B27-461A-A545-7D313E353435}" destId="{002309C2-857A-452D-BBD0-23462F0B3EE9}" srcOrd="0" destOrd="0" presId="urn:microsoft.com/office/officeart/2005/8/layout/cycle2"/>
    <dgm:cxn modelId="{E8AF277D-BD88-434E-B588-1D5CF62D21E1}" type="presParOf" srcId="{002309C2-857A-452D-BBD0-23462F0B3EE9}" destId="{8C17E73B-6A58-4704-B60B-E0C0E88C0557}" srcOrd="0" destOrd="0" presId="urn:microsoft.com/office/officeart/2005/8/layout/cycle2"/>
    <dgm:cxn modelId="{02B9C579-BF51-46A9-8D71-1600BFE15185}" type="presParOf" srcId="{002309C2-857A-452D-BBD0-23462F0B3EE9}" destId="{AC02CC0A-69D3-4A97-ABB8-CE0C01F891F8}" srcOrd="1" destOrd="0" presId="urn:microsoft.com/office/officeart/2005/8/layout/cycle2"/>
    <dgm:cxn modelId="{AC114726-5927-437E-8BA8-72006551EEC8}" type="presParOf" srcId="{AC02CC0A-69D3-4A97-ABB8-CE0C01F891F8}" destId="{615DEE47-2A71-4451-9CC7-3413FC5D22BF}" srcOrd="0" destOrd="0" presId="urn:microsoft.com/office/officeart/2005/8/layout/cycle2"/>
    <dgm:cxn modelId="{C16C1A78-16F5-41BE-B657-D3D62558F038}" type="presParOf" srcId="{002309C2-857A-452D-BBD0-23462F0B3EE9}" destId="{44D1F784-A171-40D2-8A67-C286491489C3}" srcOrd="2" destOrd="0" presId="urn:microsoft.com/office/officeart/2005/8/layout/cycle2"/>
    <dgm:cxn modelId="{3DA67543-1439-40E5-BD17-03333DDE6029}" type="presParOf" srcId="{002309C2-857A-452D-BBD0-23462F0B3EE9}" destId="{A078401D-45E4-4B6C-8FD3-A6A331890137}" srcOrd="3" destOrd="0" presId="urn:microsoft.com/office/officeart/2005/8/layout/cycle2"/>
    <dgm:cxn modelId="{67DCA718-EFB5-40ED-B59E-B1ACE52571FD}" type="presParOf" srcId="{A078401D-45E4-4B6C-8FD3-A6A331890137}" destId="{2AEF73EF-98BC-4B48-988C-27BADC384F2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74014C-2853-4263-876E-7B42102492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072D8D-D226-4966-8CFD-E9C24F144343}">
      <dgm:prSet/>
      <dgm:spPr/>
      <dgm:t>
        <a:bodyPr/>
        <a:lstStyle/>
        <a:p>
          <a:pPr rtl="0"/>
          <a:r>
            <a:rPr lang="sr-Cyrl-RS" smtClean="0"/>
            <a:t>-Године 2006. је почела болест у виду јаких болова ланцирајућег карактера у десној половини лица; </a:t>
          </a:r>
          <a:endParaRPr lang="en-US"/>
        </a:p>
      </dgm:t>
    </dgm:pt>
    <dgm:pt modelId="{4A0EA80B-AAF5-4204-9A43-6071B54DFDB7}" type="parTrans" cxnId="{2EA229E0-ADBF-4959-A043-A0E48A546B83}">
      <dgm:prSet/>
      <dgm:spPr/>
      <dgm:t>
        <a:bodyPr/>
        <a:lstStyle/>
        <a:p>
          <a:endParaRPr lang="en-US"/>
        </a:p>
      </dgm:t>
    </dgm:pt>
    <dgm:pt modelId="{7C73D652-1E72-4225-A616-177CBBD0FE4C}" type="sibTrans" cxnId="{2EA229E0-ADBF-4959-A043-A0E48A546B83}">
      <dgm:prSet/>
      <dgm:spPr/>
      <dgm:t>
        <a:bodyPr/>
        <a:lstStyle/>
        <a:p>
          <a:endParaRPr lang="en-US"/>
        </a:p>
      </dgm:t>
    </dgm:pt>
    <dgm:pt modelId="{0CAF61CA-69F1-4EDE-801A-C30CCAE206D2}">
      <dgm:prSet/>
      <dgm:spPr/>
      <dgm:t>
        <a:bodyPr/>
        <a:lstStyle/>
        <a:p>
          <a:pPr rtl="0"/>
          <a:r>
            <a:rPr lang="sr-Cyrl-RS" dirty="0" smtClean="0"/>
            <a:t>-Лечена као ТН у наредним годинама, узимала </a:t>
          </a:r>
          <a:r>
            <a:rPr lang="sr-Latn-RS" smtClean="0"/>
            <a:t>Karbamazepin </a:t>
          </a:r>
          <a:r>
            <a:rPr lang="sr-Cyrl-RS" smtClean="0"/>
            <a:t>у </a:t>
          </a:r>
          <a:r>
            <a:rPr lang="sr-Cyrl-RS" dirty="0" smtClean="0"/>
            <a:t>различитим дозним режимима; </a:t>
          </a:r>
          <a:endParaRPr lang="en-US" dirty="0"/>
        </a:p>
      </dgm:t>
    </dgm:pt>
    <dgm:pt modelId="{794192C2-3BDA-4378-AF7C-A4BBEDECBDB9}" type="parTrans" cxnId="{DFA8A82E-C375-4275-A3D7-58A00639AF2B}">
      <dgm:prSet/>
      <dgm:spPr/>
      <dgm:t>
        <a:bodyPr/>
        <a:lstStyle/>
        <a:p>
          <a:endParaRPr lang="en-US"/>
        </a:p>
      </dgm:t>
    </dgm:pt>
    <dgm:pt modelId="{26161525-9D7E-4E19-A13A-64AA1858024B}" type="sibTrans" cxnId="{DFA8A82E-C375-4275-A3D7-58A00639AF2B}">
      <dgm:prSet/>
      <dgm:spPr/>
      <dgm:t>
        <a:bodyPr/>
        <a:lstStyle/>
        <a:p>
          <a:endParaRPr lang="en-US"/>
        </a:p>
      </dgm:t>
    </dgm:pt>
    <dgm:pt modelId="{EBBBD86B-FC95-4BFD-8D36-5E8BB3090FC8}">
      <dgm:prSet/>
      <dgm:spPr/>
      <dgm:t>
        <a:bodyPr/>
        <a:lstStyle/>
        <a:p>
          <a:pPr rtl="0"/>
          <a:r>
            <a:rPr lang="sr-Cyrl-RS" dirty="0" smtClean="0"/>
            <a:t>-Било је безболних периода и периода неподношљивог бола. </a:t>
          </a:r>
          <a:endParaRPr lang="en-US" dirty="0"/>
        </a:p>
      </dgm:t>
    </dgm:pt>
    <dgm:pt modelId="{F6F64008-3C4D-4EAB-8A3D-E8950B64DA34}" type="parTrans" cxnId="{8B1DA24B-4A84-45AE-9CEB-B943B71DF0CF}">
      <dgm:prSet/>
      <dgm:spPr/>
      <dgm:t>
        <a:bodyPr/>
        <a:lstStyle/>
        <a:p>
          <a:endParaRPr lang="en-US"/>
        </a:p>
      </dgm:t>
    </dgm:pt>
    <dgm:pt modelId="{A9BD90B2-B7FA-4A14-9F06-1FD0796BA696}" type="sibTrans" cxnId="{8B1DA24B-4A84-45AE-9CEB-B943B71DF0CF}">
      <dgm:prSet/>
      <dgm:spPr/>
      <dgm:t>
        <a:bodyPr/>
        <a:lstStyle/>
        <a:p>
          <a:endParaRPr lang="en-US"/>
        </a:p>
      </dgm:t>
    </dgm:pt>
    <dgm:pt modelId="{CF6578DD-901D-46DA-88E1-FDB59625FC9D}" type="pres">
      <dgm:prSet presAssocID="{C674014C-2853-4263-876E-7B42102492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827147-B5ED-4322-BD2E-DDD3D8D175B0}" type="pres">
      <dgm:prSet presAssocID="{72072D8D-D226-4966-8CFD-E9C24F144343}" presName="node" presStyleLbl="node1" presStyleIdx="0" presStyleCnt="3" custScaleX="131790" custScaleY="1370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F95866-CA73-4EB6-8B21-57F9ED1C469A}" type="pres">
      <dgm:prSet presAssocID="{7C73D652-1E72-4225-A616-177CBBD0FE4C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6C17964-670B-4931-A21E-B6673329C1A6}" type="pres">
      <dgm:prSet presAssocID="{7C73D652-1E72-4225-A616-177CBBD0FE4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1CA88CF-8F6A-4B61-B77B-8E05284847D8}" type="pres">
      <dgm:prSet presAssocID="{0CAF61CA-69F1-4EDE-801A-C30CCAE206D2}" presName="node" presStyleLbl="node1" presStyleIdx="1" presStyleCnt="3" custScaleX="128760" custScaleY="1426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671B4-444F-488E-BA78-5053A07A262E}" type="pres">
      <dgm:prSet presAssocID="{26161525-9D7E-4E19-A13A-64AA1858024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8B3727D8-B687-4EC1-97ED-C3CA2B5AB7E7}" type="pres">
      <dgm:prSet presAssocID="{26161525-9D7E-4E19-A13A-64AA1858024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6557188-2CB9-486E-8B0E-879D195029ED}" type="pres">
      <dgm:prSet presAssocID="{EBBBD86B-FC95-4BFD-8D36-5E8BB3090FC8}" presName="node" presStyleLbl="node1" presStyleIdx="2" presStyleCnt="3" custScaleX="150392" custScaleY="1413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C95D1-3094-4787-803E-E24A6CB31558}" type="pres">
      <dgm:prSet presAssocID="{A9BD90B2-B7FA-4A14-9F06-1FD0796BA69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11629F0C-9F60-4D29-A09C-DF519A92CDD0}" type="pres">
      <dgm:prSet presAssocID="{A9BD90B2-B7FA-4A14-9F06-1FD0796BA696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8B1DA24B-4A84-45AE-9CEB-B943B71DF0CF}" srcId="{C674014C-2853-4263-876E-7B421024922F}" destId="{EBBBD86B-FC95-4BFD-8D36-5E8BB3090FC8}" srcOrd="2" destOrd="0" parTransId="{F6F64008-3C4D-4EAB-8A3D-E8950B64DA34}" sibTransId="{A9BD90B2-B7FA-4A14-9F06-1FD0796BA696}"/>
    <dgm:cxn modelId="{21806502-AF88-4C63-8DD8-9B5E7C4CB6F2}" type="presOf" srcId="{7C73D652-1E72-4225-A616-177CBBD0FE4C}" destId="{DCF95866-CA73-4EB6-8B21-57F9ED1C469A}" srcOrd="0" destOrd="0" presId="urn:microsoft.com/office/officeart/2005/8/layout/cycle2"/>
    <dgm:cxn modelId="{FD4A95B8-DC47-4295-BB10-7345FC1A8384}" type="presOf" srcId="{26161525-9D7E-4E19-A13A-64AA1858024B}" destId="{8B3727D8-B687-4EC1-97ED-C3CA2B5AB7E7}" srcOrd="1" destOrd="0" presId="urn:microsoft.com/office/officeart/2005/8/layout/cycle2"/>
    <dgm:cxn modelId="{F548FFD5-F498-4D7F-B11C-C93057AA8363}" type="presOf" srcId="{0CAF61CA-69F1-4EDE-801A-C30CCAE206D2}" destId="{E1CA88CF-8F6A-4B61-B77B-8E05284847D8}" srcOrd="0" destOrd="0" presId="urn:microsoft.com/office/officeart/2005/8/layout/cycle2"/>
    <dgm:cxn modelId="{A9C0CF68-456B-4CD5-920D-7E4934449BD3}" type="presOf" srcId="{C674014C-2853-4263-876E-7B421024922F}" destId="{CF6578DD-901D-46DA-88E1-FDB59625FC9D}" srcOrd="0" destOrd="0" presId="urn:microsoft.com/office/officeart/2005/8/layout/cycle2"/>
    <dgm:cxn modelId="{52BCD3F9-E133-4B49-9154-F128707B27C9}" type="presOf" srcId="{26161525-9D7E-4E19-A13A-64AA1858024B}" destId="{D57671B4-444F-488E-BA78-5053A07A262E}" srcOrd="0" destOrd="0" presId="urn:microsoft.com/office/officeart/2005/8/layout/cycle2"/>
    <dgm:cxn modelId="{C33ED03D-7D57-4C19-AE23-45B69496E84C}" type="presOf" srcId="{A9BD90B2-B7FA-4A14-9F06-1FD0796BA696}" destId="{11629F0C-9F60-4D29-A09C-DF519A92CDD0}" srcOrd="1" destOrd="0" presId="urn:microsoft.com/office/officeart/2005/8/layout/cycle2"/>
    <dgm:cxn modelId="{DFA8A82E-C375-4275-A3D7-58A00639AF2B}" srcId="{C674014C-2853-4263-876E-7B421024922F}" destId="{0CAF61CA-69F1-4EDE-801A-C30CCAE206D2}" srcOrd="1" destOrd="0" parTransId="{794192C2-3BDA-4378-AF7C-A4BBEDECBDB9}" sibTransId="{26161525-9D7E-4E19-A13A-64AA1858024B}"/>
    <dgm:cxn modelId="{05E251B7-7507-417D-9694-42B558E409BE}" type="presOf" srcId="{A9BD90B2-B7FA-4A14-9F06-1FD0796BA696}" destId="{EC2C95D1-3094-4787-803E-E24A6CB31558}" srcOrd="0" destOrd="0" presId="urn:microsoft.com/office/officeart/2005/8/layout/cycle2"/>
    <dgm:cxn modelId="{B3F556B4-4B8C-4019-889C-6FCFAD89D292}" type="presOf" srcId="{7C73D652-1E72-4225-A616-177CBBD0FE4C}" destId="{06C17964-670B-4931-A21E-B6673329C1A6}" srcOrd="1" destOrd="0" presId="urn:microsoft.com/office/officeart/2005/8/layout/cycle2"/>
    <dgm:cxn modelId="{2EA229E0-ADBF-4959-A043-A0E48A546B83}" srcId="{C674014C-2853-4263-876E-7B421024922F}" destId="{72072D8D-D226-4966-8CFD-E9C24F144343}" srcOrd="0" destOrd="0" parTransId="{4A0EA80B-AAF5-4204-9A43-6071B54DFDB7}" sibTransId="{7C73D652-1E72-4225-A616-177CBBD0FE4C}"/>
    <dgm:cxn modelId="{C1624626-6CF1-4BE8-8C4B-1F00FBE1CE86}" type="presOf" srcId="{EBBBD86B-FC95-4BFD-8D36-5E8BB3090FC8}" destId="{86557188-2CB9-486E-8B0E-879D195029ED}" srcOrd="0" destOrd="0" presId="urn:microsoft.com/office/officeart/2005/8/layout/cycle2"/>
    <dgm:cxn modelId="{945F16C6-70CF-456F-B439-485C0D029BA6}" type="presOf" srcId="{72072D8D-D226-4966-8CFD-E9C24F144343}" destId="{88827147-B5ED-4322-BD2E-DDD3D8D175B0}" srcOrd="0" destOrd="0" presId="urn:microsoft.com/office/officeart/2005/8/layout/cycle2"/>
    <dgm:cxn modelId="{27166E05-3E10-43CB-B425-327772688EF5}" type="presParOf" srcId="{CF6578DD-901D-46DA-88E1-FDB59625FC9D}" destId="{88827147-B5ED-4322-BD2E-DDD3D8D175B0}" srcOrd="0" destOrd="0" presId="urn:microsoft.com/office/officeart/2005/8/layout/cycle2"/>
    <dgm:cxn modelId="{392801E8-AD60-4A3A-853C-CAA406CA7946}" type="presParOf" srcId="{CF6578DD-901D-46DA-88E1-FDB59625FC9D}" destId="{DCF95866-CA73-4EB6-8B21-57F9ED1C469A}" srcOrd="1" destOrd="0" presId="urn:microsoft.com/office/officeart/2005/8/layout/cycle2"/>
    <dgm:cxn modelId="{65CFCB48-0F60-4183-A519-BD9A7C6546D5}" type="presParOf" srcId="{DCF95866-CA73-4EB6-8B21-57F9ED1C469A}" destId="{06C17964-670B-4931-A21E-B6673329C1A6}" srcOrd="0" destOrd="0" presId="urn:microsoft.com/office/officeart/2005/8/layout/cycle2"/>
    <dgm:cxn modelId="{FF649337-805A-45E2-9D28-160B0E9E2796}" type="presParOf" srcId="{CF6578DD-901D-46DA-88E1-FDB59625FC9D}" destId="{E1CA88CF-8F6A-4B61-B77B-8E05284847D8}" srcOrd="2" destOrd="0" presId="urn:microsoft.com/office/officeart/2005/8/layout/cycle2"/>
    <dgm:cxn modelId="{3A88E04B-E6F5-4817-B4F4-9DAB0EA1FF9A}" type="presParOf" srcId="{CF6578DD-901D-46DA-88E1-FDB59625FC9D}" destId="{D57671B4-444F-488E-BA78-5053A07A262E}" srcOrd="3" destOrd="0" presId="urn:microsoft.com/office/officeart/2005/8/layout/cycle2"/>
    <dgm:cxn modelId="{3F5D6C89-BEBB-4F2E-944D-25A897493CAB}" type="presParOf" srcId="{D57671B4-444F-488E-BA78-5053A07A262E}" destId="{8B3727D8-B687-4EC1-97ED-C3CA2B5AB7E7}" srcOrd="0" destOrd="0" presId="urn:microsoft.com/office/officeart/2005/8/layout/cycle2"/>
    <dgm:cxn modelId="{F9937593-2F86-4F85-B086-A76531B92C56}" type="presParOf" srcId="{CF6578DD-901D-46DA-88E1-FDB59625FC9D}" destId="{86557188-2CB9-486E-8B0E-879D195029ED}" srcOrd="4" destOrd="0" presId="urn:microsoft.com/office/officeart/2005/8/layout/cycle2"/>
    <dgm:cxn modelId="{8AA874DF-2AB6-4462-A78F-04F85A3A15AC}" type="presParOf" srcId="{CF6578DD-901D-46DA-88E1-FDB59625FC9D}" destId="{EC2C95D1-3094-4787-803E-E24A6CB31558}" srcOrd="5" destOrd="0" presId="urn:microsoft.com/office/officeart/2005/8/layout/cycle2"/>
    <dgm:cxn modelId="{D157BAAE-8058-443C-AE59-B7C6A38B51B3}" type="presParOf" srcId="{EC2C95D1-3094-4787-803E-E24A6CB31558}" destId="{11629F0C-9F60-4D29-A09C-DF519A92CDD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1D79CF1-6E88-4A73-A066-94455F19408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C4D989-E629-4CF2-9F8C-2081661DF9FF}">
      <dgm:prSet/>
      <dgm:spPr/>
      <dgm:t>
        <a:bodyPr/>
        <a:lstStyle/>
        <a:p>
          <a:pPr rtl="0"/>
          <a:r>
            <a:rPr lang="sr-Cyrl-RS" dirty="0" smtClean="0"/>
            <a:t>Године 2008. урађена прва магнетна резонанца (МР) ендокранијума где су уочене промене беле масе; </a:t>
          </a:r>
          <a:endParaRPr lang="en-US" dirty="0"/>
        </a:p>
      </dgm:t>
    </dgm:pt>
    <dgm:pt modelId="{2617C670-8AFB-4641-A018-C05D03255C89}" type="parTrans" cxnId="{AD6AA0C8-50E8-4BD9-A71A-C2F39CF88967}">
      <dgm:prSet/>
      <dgm:spPr/>
      <dgm:t>
        <a:bodyPr/>
        <a:lstStyle/>
        <a:p>
          <a:endParaRPr lang="en-US"/>
        </a:p>
      </dgm:t>
    </dgm:pt>
    <dgm:pt modelId="{7D2D2102-9517-446C-AFC3-CE09F35D4794}" type="sibTrans" cxnId="{AD6AA0C8-50E8-4BD9-A71A-C2F39CF88967}">
      <dgm:prSet/>
      <dgm:spPr/>
      <dgm:t>
        <a:bodyPr/>
        <a:lstStyle/>
        <a:p>
          <a:endParaRPr lang="en-US"/>
        </a:p>
      </dgm:t>
    </dgm:pt>
    <dgm:pt modelId="{EAFEE8E6-156B-40E5-B66F-921FDD45D80B}">
      <dgm:prSet/>
      <dgm:spPr/>
      <dgm:t>
        <a:bodyPr/>
        <a:lstStyle/>
        <a:p>
          <a:pPr rtl="0"/>
          <a:r>
            <a:rPr lang="sr-Cyrl-RS" smtClean="0"/>
            <a:t>Није се јављала неурологу; </a:t>
          </a:r>
          <a:endParaRPr lang="en-US"/>
        </a:p>
      </dgm:t>
    </dgm:pt>
    <dgm:pt modelId="{8356562C-3526-4438-B216-68D8799208A0}" type="parTrans" cxnId="{D901A276-3376-438B-BD5D-5640B4DEE9DF}">
      <dgm:prSet/>
      <dgm:spPr/>
      <dgm:t>
        <a:bodyPr/>
        <a:lstStyle/>
        <a:p>
          <a:endParaRPr lang="en-US"/>
        </a:p>
      </dgm:t>
    </dgm:pt>
    <dgm:pt modelId="{9BB3F298-BFF8-4F4C-9352-68FA27898946}" type="sibTrans" cxnId="{D901A276-3376-438B-BD5D-5640B4DEE9DF}">
      <dgm:prSet/>
      <dgm:spPr/>
      <dgm:t>
        <a:bodyPr/>
        <a:lstStyle/>
        <a:p>
          <a:endParaRPr lang="en-US"/>
        </a:p>
      </dgm:t>
    </dgm:pt>
    <dgm:pt modelId="{C4FC6CC6-E21E-4839-AA12-C94C6A9E7F74}">
      <dgm:prSet/>
      <dgm:spPr/>
      <dgm:t>
        <a:bodyPr/>
        <a:lstStyle/>
        <a:p>
          <a:pPr rtl="0"/>
          <a:r>
            <a:rPr lang="sr-Cyrl-RS" dirty="0" smtClean="0"/>
            <a:t>Није рађена даља дијагностика;</a:t>
          </a:r>
          <a:endParaRPr lang="en-US" dirty="0"/>
        </a:p>
      </dgm:t>
    </dgm:pt>
    <dgm:pt modelId="{248E7797-D92E-475F-B3A9-E151D6A45702}" type="parTrans" cxnId="{7FB30306-4EC7-4780-A332-21F99D918270}">
      <dgm:prSet/>
      <dgm:spPr/>
      <dgm:t>
        <a:bodyPr/>
        <a:lstStyle/>
        <a:p>
          <a:endParaRPr lang="en-US"/>
        </a:p>
      </dgm:t>
    </dgm:pt>
    <dgm:pt modelId="{02F4684A-A15A-49F8-96DF-30D4DE78EE0E}" type="sibTrans" cxnId="{7FB30306-4EC7-4780-A332-21F99D918270}">
      <dgm:prSet/>
      <dgm:spPr/>
      <dgm:t>
        <a:bodyPr/>
        <a:lstStyle/>
        <a:p>
          <a:endParaRPr lang="en-US"/>
        </a:p>
      </dgm:t>
    </dgm:pt>
    <dgm:pt modelId="{91C71939-03D0-4379-BEE4-CA4FA86D6909}">
      <dgm:prSet/>
      <dgm:spPr/>
      <dgm:t>
        <a:bodyPr/>
        <a:lstStyle/>
        <a:p>
          <a:pPr rtl="0"/>
          <a:r>
            <a:rPr lang="sr-Cyrl-RS" dirty="0" smtClean="0"/>
            <a:t>Није добијала терапију осим већ наведене; </a:t>
          </a:r>
          <a:endParaRPr lang="en-US" dirty="0"/>
        </a:p>
      </dgm:t>
    </dgm:pt>
    <dgm:pt modelId="{F6A7D2CF-5A63-40FF-BF54-660870DA2DB8}" type="parTrans" cxnId="{32724C3D-E11C-4030-A44F-3DAC790C0080}">
      <dgm:prSet/>
      <dgm:spPr/>
      <dgm:t>
        <a:bodyPr/>
        <a:lstStyle/>
        <a:p>
          <a:endParaRPr lang="en-US"/>
        </a:p>
      </dgm:t>
    </dgm:pt>
    <dgm:pt modelId="{BA23CB46-42F9-4A5F-B64E-D2FEA588F1DF}" type="sibTrans" cxnId="{32724C3D-E11C-4030-A44F-3DAC790C0080}">
      <dgm:prSet/>
      <dgm:spPr/>
      <dgm:t>
        <a:bodyPr/>
        <a:lstStyle/>
        <a:p>
          <a:endParaRPr lang="en-US"/>
        </a:p>
      </dgm:t>
    </dgm:pt>
    <dgm:pt modelId="{D57DA274-F31C-4AB3-9DA9-A9A8DCF63EA0}" type="pres">
      <dgm:prSet presAssocID="{21D79CF1-6E88-4A73-A066-94455F19408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5A4B17-1D5A-4A92-8FB8-7ACC1FFB2CFC}" type="pres">
      <dgm:prSet presAssocID="{05C4D989-E629-4CF2-9F8C-2081661DF9FF}" presName="node" presStyleLbl="node1" presStyleIdx="0" presStyleCnt="4" custScaleX="233901" custScaleY="1423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0C864-3439-4246-9ABF-BC55EEF0504B}" type="pres">
      <dgm:prSet presAssocID="{7D2D2102-9517-446C-AFC3-CE09F35D4794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4A78768-F950-4DDB-B393-5CC2D4C6FDCB}" type="pres">
      <dgm:prSet presAssocID="{7D2D2102-9517-446C-AFC3-CE09F35D4794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20B9CFB-D0B8-4146-982E-4A3B162A9FBC}" type="pres">
      <dgm:prSet presAssocID="{EAFEE8E6-156B-40E5-B66F-921FDD45D80B}" presName="node" presStyleLbl="node1" presStyleIdx="1" presStyleCnt="4" custScaleX="195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0925F7-ACD5-4286-9D23-1FB06940606A}" type="pres">
      <dgm:prSet presAssocID="{9BB3F298-BFF8-4F4C-9352-68FA27898946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FD57D26-501F-49CD-AAB3-CACE6564C570}" type="pres">
      <dgm:prSet presAssocID="{9BB3F298-BFF8-4F4C-9352-68FA27898946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7C775DCA-70C9-4C60-8933-E0A848C01A44}" type="pres">
      <dgm:prSet presAssocID="{C4FC6CC6-E21E-4839-AA12-C94C6A9E7F74}" presName="node" presStyleLbl="node1" presStyleIdx="2" presStyleCnt="4" custScaleX="184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FF571-8D73-43C5-8EF5-2DB8D147D987}" type="pres">
      <dgm:prSet presAssocID="{02F4684A-A15A-49F8-96DF-30D4DE78EE0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4EC19AC-28A7-4247-BDC5-184D1B7B6FBC}" type="pres">
      <dgm:prSet presAssocID="{02F4684A-A15A-49F8-96DF-30D4DE78EE0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D0C72C4B-9AA8-43EF-9694-14C2555ECBF4}" type="pres">
      <dgm:prSet presAssocID="{91C71939-03D0-4379-BEE4-CA4FA86D6909}" presName="node" presStyleLbl="node1" presStyleIdx="3" presStyleCnt="4" custScaleX="184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10AD8-4B0F-4A49-A1BE-AB0E6287DAC0}" type="pres">
      <dgm:prSet presAssocID="{BA23CB46-42F9-4A5F-B64E-D2FEA588F1D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8EE84044-949B-460E-A654-BF725D686EF9}" type="pres">
      <dgm:prSet presAssocID="{BA23CB46-42F9-4A5F-B64E-D2FEA588F1D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3867212-3750-41D2-BF75-AE11E6BD84AF}" type="presOf" srcId="{7D2D2102-9517-446C-AFC3-CE09F35D4794}" destId="{2BC0C864-3439-4246-9ABF-BC55EEF0504B}" srcOrd="0" destOrd="0" presId="urn:microsoft.com/office/officeart/2005/8/layout/cycle2"/>
    <dgm:cxn modelId="{7FB30306-4EC7-4780-A332-21F99D918270}" srcId="{21D79CF1-6E88-4A73-A066-94455F194086}" destId="{C4FC6CC6-E21E-4839-AA12-C94C6A9E7F74}" srcOrd="2" destOrd="0" parTransId="{248E7797-D92E-475F-B3A9-E151D6A45702}" sibTransId="{02F4684A-A15A-49F8-96DF-30D4DE78EE0E}"/>
    <dgm:cxn modelId="{68399B90-2EC7-46A8-83DB-0758417D770B}" type="presOf" srcId="{C4FC6CC6-E21E-4839-AA12-C94C6A9E7F74}" destId="{7C775DCA-70C9-4C60-8933-E0A848C01A44}" srcOrd="0" destOrd="0" presId="urn:microsoft.com/office/officeart/2005/8/layout/cycle2"/>
    <dgm:cxn modelId="{BBC38EE7-69F0-45C1-94DA-05BAC473847E}" type="presOf" srcId="{BA23CB46-42F9-4A5F-B64E-D2FEA588F1DF}" destId="{4AE10AD8-4B0F-4A49-A1BE-AB0E6287DAC0}" srcOrd="0" destOrd="0" presId="urn:microsoft.com/office/officeart/2005/8/layout/cycle2"/>
    <dgm:cxn modelId="{0F7D4719-350A-4A64-BD59-822D0D7091ED}" type="presOf" srcId="{02F4684A-A15A-49F8-96DF-30D4DE78EE0E}" destId="{34EC19AC-28A7-4247-BDC5-184D1B7B6FBC}" srcOrd="1" destOrd="0" presId="urn:microsoft.com/office/officeart/2005/8/layout/cycle2"/>
    <dgm:cxn modelId="{AF2349A6-E055-4340-B3FF-28A5C60F67CF}" type="presOf" srcId="{21D79CF1-6E88-4A73-A066-94455F194086}" destId="{D57DA274-F31C-4AB3-9DA9-A9A8DCF63EA0}" srcOrd="0" destOrd="0" presId="urn:microsoft.com/office/officeart/2005/8/layout/cycle2"/>
    <dgm:cxn modelId="{32724C3D-E11C-4030-A44F-3DAC790C0080}" srcId="{21D79CF1-6E88-4A73-A066-94455F194086}" destId="{91C71939-03D0-4379-BEE4-CA4FA86D6909}" srcOrd="3" destOrd="0" parTransId="{F6A7D2CF-5A63-40FF-BF54-660870DA2DB8}" sibTransId="{BA23CB46-42F9-4A5F-B64E-D2FEA588F1DF}"/>
    <dgm:cxn modelId="{C862314D-FAA6-4B3F-A165-E789CC38490D}" type="presOf" srcId="{05C4D989-E629-4CF2-9F8C-2081661DF9FF}" destId="{885A4B17-1D5A-4A92-8FB8-7ACC1FFB2CFC}" srcOrd="0" destOrd="0" presId="urn:microsoft.com/office/officeart/2005/8/layout/cycle2"/>
    <dgm:cxn modelId="{32599AC7-9B3B-40ED-AA08-8D6C68F50794}" type="presOf" srcId="{02F4684A-A15A-49F8-96DF-30D4DE78EE0E}" destId="{055FF571-8D73-43C5-8EF5-2DB8D147D987}" srcOrd="0" destOrd="0" presId="urn:microsoft.com/office/officeart/2005/8/layout/cycle2"/>
    <dgm:cxn modelId="{3C6E5ED2-516F-42FE-9ECA-B3F76FFEE7B4}" type="presOf" srcId="{9BB3F298-BFF8-4F4C-9352-68FA27898946}" destId="{380925F7-ACD5-4286-9D23-1FB06940606A}" srcOrd="0" destOrd="0" presId="urn:microsoft.com/office/officeart/2005/8/layout/cycle2"/>
    <dgm:cxn modelId="{9C8B14F3-066F-46BD-B722-5FC50ACC3A7A}" type="presOf" srcId="{EAFEE8E6-156B-40E5-B66F-921FDD45D80B}" destId="{A20B9CFB-D0B8-4146-982E-4A3B162A9FBC}" srcOrd="0" destOrd="0" presId="urn:microsoft.com/office/officeart/2005/8/layout/cycle2"/>
    <dgm:cxn modelId="{FA4AD6E3-1930-46B2-A5F2-F8F99D82AD1C}" type="presOf" srcId="{91C71939-03D0-4379-BEE4-CA4FA86D6909}" destId="{D0C72C4B-9AA8-43EF-9694-14C2555ECBF4}" srcOrd="0" destOrd="0" presId="urn:microsoft.com/office/officeart/2005/8/layout/cycle2"/>
    <dgm:cxn modelId="{174ACF4D-3DC9-45BA-877F-AF9F61DEAD3C}" type="presOf" srcId="{BA23CB46-42F9-4A5F-B64E-D2FEA588F1DF}" destId="{8EE84044-949B-460E-A654-BF725D686EF9}" srcOrd="1" destOrd="0" presId="urn:microsoft.com/office/officeart/2005/8/layout/cycle2"/>
    <dgm:cxn modelId="{E9FE9515-C1C6-4813-909D-196DCA29D480}" type="presOf" srcId="{7D2D2102-9517-446C-AFC3-CE09F35D4794}" destId="{F4A78768-F950-4DDB-B393-5CC2D4C6FDCB}" srcOrd="1" destOrd="0" presId="urn:microsoft.com/office/officeart/2005/8/layout/cycle2"/>
    <dgm:cxn modelId="{BEEC77A3-7D0E-471F-BF38-81EE0E5479CF}" type="presOf" srcId="{9BB3F298-BFF8-4F4C-9352-68FA27898946}" destId="{0FD57D26-501F-49CD-AAB3-CACE6564C570}" srcOrd="1" destOrd="0" presId="urn:microsoft.com/office/officeart/2005/8/layout/cycle2"/>
    <dgm:cxn modelId="{AD6AA0C8-50E8-4BD9-A71A-C2F39CF88967}" srcId="{21D79CF1-6E88-4A73-A066-94455F194086}" destId="{05C4D989-E629-4CF2-9F8C-2081661DF9FF}" srcOrd="0" destOrd="0" parTransId="{2617C670-8AFB-4641-A018-C05D03255C89}" sibTransId="{7D2D2102-9517-446C-AFC3-CE09F35D4794}"/>
    <dgm:cxn modelId="{D901A276-3376-438B-BD5D-5640B4DEE9DF}" srcId="{21D79CF1-6E88-4A73-A066-94455F194086}" destId="{EAFEE8E6-156B-40E5-B66F-921FDD45D80B}" srcOrd="1" destOrd="0" parTransId="{8356562C-3526-4438-B216-68D8799208A0}" sibTransId="{9BB3F298-BFF8-4F4C-9352-68FA27898946}"/>
    <dgm:cxn modelId="{0BD03FD3-8AA6-4EEC-8D38-BB2A5B8C691D}" type="presParOf" srcId="{D57DA274-F31C-4AB3-9DA9-A9A8DCF63EA0}" destId="{885A4B17-1D5A-4A92-8FB8-7ACC1FFB2CFC}" srcOrd="0" destOrd="0" presId="urn:microsoft.com/office/officeart/2005/8/layout/cycle2"/>
    <dgm:cxn modelId="{872808AE-89FF-413A-B5DA-7F2E15454CA8}" type="presParOf" srcId="{D57DA274-F31C-4AB3-9DA9-A9A8DCF63EA0}" destId="{2BC0C864-3439-4246-9ABF-BC55EEF0504B}" srcOrd="1" destOrd="0" presId="urn:microsoft.com/office/officeart/2005/8/layout/cycle2"/>
    <dgm:cxn modelId="{17082BA7-756C-4BCF-B274-3086D11D8C18}" type="presParOf" srcId="{2BC0C864-3439-4246-9ABF-BC55EEF0504B}" destId="{F4A78768-F950-4DDB-B393-5CC2D4C6FDCB}" srcOrd="0" destOrd="0" presId="urn:microsoft.com/office/officeart/2005/8/layout/cycle2"/>
    <dgm:cxn modelId="{6A750D90-FF92-4E69-A8F4-E05EB9CA891E}" type="presParOf" srcId="{D57DA274-F31C-4AB3-9DA9-A9A8DCF63EA0}" destId="{A20B9CFB-D0B8-4146-982E-4A3B162A9FBC}" srcOrd="2" destOrd="0" presId="urn:microsoft.com/office/officeart/2005/8/layout/cycle2"/>
    <dgm:cxn modelId="{3C753A05-5A12-4634-9468-6209D7D71800}" type="presParOf" srcId="{D57DA274-F31C-4AB3-9DA9-A9A8DCF63EA0}" destId="{380925F7-ACD5-4286-9D23-1FB06940606A}" srcOrd="3" destOrd="0" presId="urn:microsoft.com/office/officeart/2005/8/layout/cycle2"/>
    <dgm:cxn modelId="{84B7FA56-8A18-495C-A6EA-E9F4B7A10D6E}" type="presParOf" srcId="{380925F7-ACD5-4286-9D23-1FB06940606A}" destId="{0FD57D26-501F-49CD-AAB3-CACE6564C570}" srcOrd="0" destOrd="0" presId="urn:microsoft.com/office/officeart/2005/8/layout/cycle2"/>
    <dgm:cxn modelId="{35AF77A9-C15A-4198-8702-26C0253C7EF5}" type="presParOf" srcId="{D57DA274-F31C-4AB3-9DA9-A9A8DCF63EA0}" destId="{7C775DCA-70C9-4C60-8933-E0A848C01A44}" srcOrd="4" destOrd="0" presId="urn:microsoft.com/office/officeart/2005/8/layout/cycle2"/>
    <dgm:cxn modelId="{6BE7712D-80DA-44F2-B036-17FD3C0E6802}" type="presParOf" srcId="{D57DA274-F31C-4AB3-9DA9-A9A8DCF63EA0}" destId="{055FF571-8D73-43C5-8EF5-2DB8D147D987}" srcOrd="5" destOrd="0" presId="urn:microsoft.com/office/officeart/2005/8/layout/cycle2"/>
    <dgm:cxn modelId="{43959215-F661-4818-BF5E-6ADA2018BE01}" type="presParOf" srcId="{055FF571-8D73-43C5-8EF5-2DB8D147D987}" destId="{34EC19AC-28A7-4247-BDC5-184D1B7B6FBC}" srcOrd="0" destOrd="0" presId="urn:microsoft.com/office/officeart/2005/8/layout/cycle2"/>
    <dgm:cxn modelId="{4F74C0FC-6BD3-401C-BD25-D4AB59B99D42}" type="presParOf" srcId="{D57DA274-F31C-4AB3-9DA9-A9A8DCF63EA0}" destId="{D0C72C4B-9AA8-43EF-9694-14C2555ECBF4}" srcOrd="6" destOrd="0" presId="urn:microsoft.com/office/officeart/2005/8/layout/cycle2"/>
    <dgm:cxn modelId="{661A848C-62F1-4220-8200-F8135C728C89}" type="presParOf" srcId="{D57DA274-F31C-4AB3-9DA9-A9A8DCF63EA0}" destId="{4AE10AD8-4B0F-4A49-A1BE-AB0E6287DAC0}" srcOrd="7" destOrd="0" presId="urn:microsoft.com/office/officeart/2005/8/layout/cycle2"/>
    <dgm:cxn modelId="{7D8BA9D3-45A5-4BCE-BB61-7F812105C1FC}" type="presParOf" srcId="{4AE10AD8-4B0F-4A49-A1BE-AB0E6287DAC0}" destId="{8EE84044-949B-460E-A654-BF725D686EF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C95E31-5416-4B04-AF1C-DFFC0D67773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1662595-EF15-47ED-B0D9-D96D6D783365}">
      <dgm:prSet/>
      <dgm:spPr/>
      <dgm:t>
        <a:bodyPr/>
        <a:lstStyle/>
        <a:p>
          <a:pPr rtl="0"/>
          <a:r>
            <a:rPr lang="sr-Cyrl-RS" smtClean="0"/>
            <a:t>Од 2011. године слабост десне ноге и нестабилност при ходу; </a:t>
          </a:r>
          <a:endParaRPr lang="en-US"/>
        </a:p>
      </dgm:t>
    </dgm:pt>
    <dgm:pt modelId="{4D65B24F-5D2C-43EF-A216-D9239ABB12DF}" type="parTrans" cxnId="{F6873521-D4EF-4DF3-BDD4-73F2E6AE8ECB}">
      <dgm:prSet/>
      <dgm:spPr/>
      <dgm:t>
        <a:bodyPr/>
        <a:lstStyle/>
        <a:p>
          <a:endParaRPr lang="en-US"/>
        </a:p>
      </dgm:t>
    </dgm:pt>
    <dgm:pt modelId="{856380AF-AD03-4A7D-9932-925E22D3DEAB}" type="sibTrans" cxnId="{F6873521-D4EF-4DF3-BDD4-73F2E6AE8ECB}">
      <dgm:prSet/>
      <dgm:spPr/>
      <dgm:t>
        <a:bodyPr/>
        <a:lstStyle/>
        <a:p>
          <a:endParaRPr lang="en-US"/>
        </a:p>
      </dgm:t>
    </dgm:pt>
    <dgm:pt modelId="{DF8024FA-6783-4A64-9F10-462BBD8B0635}">
      <dgm:prSet/>
      <dgm:spPr/>
      <dgm:t>
        <a:bodyPr/>
        <a:lstStyle/>
        <a:p>
          <a:pPr rtl="0"/>
          <a:r>
            <a:rPr lang="sr-Cyrl-RS" smtClean="0"/>
            <a:t>Није се јављала неурологу; </a:t>
          </a:r>
          <a:endParaRPr lang="en-US"/>
        </a:p>
      </dgm:t>
    </dgm:pt>
    <dgm:pt modelId="{F5059B13-C377-44AD-B9D9-5F7D84FAD162}" type="parTrans" cxnId="{6B37F466-CE54-4B60-AA45-CD44F6532651}">
      <dgm:prSet/>
      <dgm:spPr/>
      <dgm:t>
        <a:bodyPr/>
        <a:lstStyle/>
        <a:p>
          <a:endParaRPr lang="en-US"/>
        </a:p>
      </dgm:t>
    </dgm:pt>
    <dgm:pt modelId="{AE411AC1-37A9-4DC3-A174-E115B17E0A2E}" type="sibTrans" cxnId="{6B37F466-CE54-4B60-AA45-CD44F6532651}">
      <dgm:prSet/>
      <dgm:spPr/>
      <dgm:t>
        <a:bodyPr/>
        <a:lstStyle/>
        <a:p>
          <a:endParaRPr lang="en-US"/>
        </a:p>
      </dgm:t>
    </dgm:pt>
    <dgm:pt modelId="{BA32611B-A0FA-42C7-99B5-44E35F79FF5E}">
      <dgm:prSet/>
      <dgm:spPr/>
      <dgm:t>
        <a:bodyPr/>
        <a:lstStyle/>
        <a:p>
          <a:pPr rtl="0"/>
          <a:r>
            <a:rPr lang="sr-Cyrl-RS" dirty="0" smtClean="0"/>
            <a:t>Настављено лечење ТН;</a:t>
          </a:r>
          <a:endParaRPr lang="en-US" dirty="0"/>
        </a:p>
      </dgm:t>
    </dgm:pt>
    <dgm:pt modelId="{8896950A-0258-422A-8572-8DD895FC5C64}" type="parTrans" cxnId="{A0C4AC3C-C59D-4AAA-BD6E-42F30E86AF05}">
      <dgm:prSet/>
      <dgm:spPr/>
      <dgm:t>
        <a:bodyPr/>
        <a:lstStyle/>
        <a:p>
          <a:endParaRPr lang="en-US"/>
        </a:p>
      </dgm:t>
    </dgm:pt>
    <dgm:pt modelId="{5C1A141F-6458-46F4-818B-49FA84A39C3E}" type="sibTrans" cxnId="{A0C4AC3C-C59D-4AAA-BD6E-42F30E86AF05}">
      <dgm:prSet/>
      <dgm:spPr/>
      <dgm:t>
        <a:bodyPr/>
        <a:lstStyle/>
        <a:p>
          <a:endParaRPr lang="en-US"/>
        </a:p>
      </dgm:t>
    </dgm:pt>
    <dgm:pt modelId="{DDE9A8EE-AC15-4697-A4ED-DB98F9CFD502}" type="pres">
      <dgm:prSet presAssocID="{02C95E31-5416-4B04-AF1C-DFFC0D67773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3D99F9-2134-4A25-8CE9-659F251F91AC}" type="pres">
      <dgm:prSet presAssocID="{31662595-EF15-47ED-B0D9-D96D6D783365}" presName="node" presStyleLbl="node1" presStyleIdx="0" presStyleCnt="3" custScaleX="190363" custScaleY="159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49C8FB-9033-49C3-88DC-7F08DC00EB7D}" type="pres">
      <dgm:prSet presAssocID="{856380AF-AD03-4A7D-9932-925E22D3DEAB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CB33006-518A-436B-952B-536A6DBF656A}" type="pres">
      <dgm:prSet presAssocID="{856380AF-AD03-4A7D-9932-925E22D3DEAB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F0230C3-9061-4BAE-B201-73ADEF16D544}" type="pres">
      <dgm:prSet presAssocID="{DF8024FA-6783-4A64-9F10-462BBD8B0635}" presName="node" presStyleLbl="node1" presStyleIdx="1" presStyleCnt="3" custScaleX="147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C12FF-4D71-4A45-83E7-73D8FA90C121}" type="pres">
      <dgm:prSet presAssocID="{AE411AC1-37A9-4DC3-A174-E115B17E0A2E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BDE17B3-2A2E-486A-B0B0-276144A65A4E}" type="pres">
      <dgm:prSet presAssocID="{AE411AC1-37A9-4DC3-A174-E115B17E0A2E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778B585D-B8B2-408F-8363-FB96194BA665}" type="pres">
      <dgm:prSet presAssocID="{BA32611B-A0FA-42C7-99B5-44E35F79FF5E}" presName="node" presStyleLbl="node1" presStyleIdx="2" presStyleCnt="3" custScaleX="135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043AD-9169-42A5-858B-244EE1D2D2A6}" type="pres">
      <dgm:prSet presAssocID="{5C1A141F-6458-46F4-818B-49FA84A39C3E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02AB4D5-1A19-4854-AF77-AE965EFB6B8A}" type="pres">
      <dgm:prSet presAssocID="{5C1A141F-6458-46F4-818B-49FA84A39C3E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1252618C-5FBA-4424-8DBB-C6F11EB7B1C9}" type="presOf" srcId="{AE411AC1-37A9-4DC3-A174-E115B17E0A2E}" destId="{C31C12FF-4D71-4A45-83E7-73D8FA90C121}" srcOrd="0" destOrd="0" presId="urn:microsoft.com/office/officeart/2005/8/layout/cycle2"/>
    <dgm:cxn modelId="{F6873521-D4EF-4DF3-BDD4-73F2E6AE8ECB}" srcId="{02C95E31-5416-4B04-AF1C-DFFC0D677732}" destId="{31662595-EF15-47ED-B0D9-D96D6D783365}" srcOrd="0" destOrd="0" parTransId="{4D65B24F-5D2C-43EF-A216-D9239ABB12DF}" sibTransId="{856380AF-AD03-4A7D-9932-925E22D3DEAB}"/>
    <dgm:cxn modelId="{6B37F466-CE54-4B60-AA45-CD44F6532651}" srcId="{02C95E31-5416-4B04-AF1C-DFFC0D677732}" destId="{DF8024FA-6783-4A64-9F10-462BBD8B0635}" srcOrd="1" destOrd="0" parTransId="{F5059B13-C377-44AD-B9D9-5F7D84FAD162}" sibTransId="{AE411AC1-37A9-4DC3-A174-E115B17E0A2E}"/>
    <dgm:cxn modelId="{6566D2BC-DCB9-4B10-A54C-5C0D1A78DC4A}" type="presOf" srcId="{5C1A141F-6458-46F4-818B-49FA84A39C3E}" destId="{302AB4D5-1A19-4854-AF77-AE965EFB6B8A}" srcOrd="1" destOrd="0" presId="urn:microsoft.com/office/officeart/2005/8/layout/cycle2"/>
    <dgm:cxn modelId="{C8DAB7A1-94DE-4238-A6AA-14D711C07040}" type="presOf" srcId="{856380AF-AD03-4A7D-9932-925E22D3DEAB}" destId="{D449C8FB-9033-49C3-88DC-7F08DC00EB7D}" srcOrd="0" destOrd="0" presId="urn:microsoft.com/office/officeart/2005/8/layout/cycle2"/>
    <dgm:cxn modelId="{65F2CCB0-07A9-4110-B6ED-578589B8AF45}" type="presOf" srcId="{5C1A141F-6458-46F4-818B-49FA84A39C3E}" destId="{ACA043AD-9169-42A5-858B-244EE1D2D2A6}" srcOrd="0" destOrd="0" presId="urn:microsoft.com/office/officeart/2005/8/layout/cycle2"/>
    <dgm:cxn modelId="{FE6665CE-B176-4878-8884-141DB48EF7EB}" type="presOf" srcId="{AE411AC1-37A9-4DC3-A174-E115B17E0A2E}" destId="{6BDE17B3-2A2E-486A-B0B0-276144A65A4E}" srcOrd="1" destOrd="0" presId="urn:microsoft.com/office/officeart/2005/8/layout/cycle2"/>
    <dgm:cxn modelId="{EDF30BE8-0079-4F9F-A71D-6E2250C3F94A}" type="presOf" srcId="{BA32611B-A0FA-42C7-99B5-44E35F79FF5E}" destId="{778B585D-B8B2-408F-8363-FB96194BA665}" srcOrd="0" destOrd="0" presId="urn:microsoft.com/office/officeart/2005/8/layout/cycle2"/>
    <dgm:cxn modelId="{AC77902D-7536-403D-ABAF-47F9E26E86E3}" type="presOf" srcId="{856380AF-AD03-4A7D-9932-925E22D3DEAB}" destId="{DCB33006-518A-436B-952B-536A6DBF656A}" srcOrd="1" destOrd="0" presId="urn:microsoft.com/office/officeart/2005/8/layout/cycle2"/>
    <dgm:cxn modelId="{6D7C0012-2148-451F-8278-B5DECDF7B9E4}" type="presOf" srcId="{02C95E31-5416-4B04-AF1C-DFFC0D677732}" destId="{DDE9A8EE-AC15-4697-A4ED-DB98F9CFD502}" srcOrd="0" destOrd="0" presId="urn:microsoft.com/office/officeart/2005/8/layout/cycle2"/>
    <dgm:cxn modelId="{A0C4AC3C-C59D-4AAA-BD6E-42F30E86AF05}" srcId="{02C95E31-5416-4B04-AF1C-DFFC0D677732}" destId="{BA32611B-A0FA-42C7-99B5-44E35F79FF5E}" srcOrd="2" destOrd="0" parTransId="{8896950A-0258-422A-8572-8DD895FC5C64}" sibTransId="{5C1A141F-6458-46F4-818B-49FA84A39C3E}"/>
    <dgm:cxn modelId="{407BE582-CF4A-4D0E-BE77-B41F86848575}" type="presOf" srcId="{31662595-EF15-47ED-B0D9-D96D6D783365}" destId="{D13D99F9-2134-4A25-8CE9-659F251F91AC}" srcOrd="0" destOrd="0" presId="urn:microsoft.com/office/officeart/2005/8/layout/cycle2"/>
    <dgm:cxn modelId="{B4610EAE-50D8-45E6-A8A0-35B9A10F3F24}" type="presOf" srcId="{DF8024FA-6783-4A64-9F10-462BBD8B0635}" destId="{FF0230C3-9061-4BAE-B201-73ADEF16D544}" srcOrd="0" destOrd="0" presId="urn:microsoft.com/office/officeart/2005/8/layout/cycle2"/>
    <dgm:cxn modelId="{E03FB475-F04E-400B-9E30-0DF9C67EB98E}" type="presParOf" srcId="{DDE9A8EE-AC15-4697-A4ED-DB98F9CFD502}" destId="{D13D99F9-2134-4A25-8CE9-659F251F91AC}" srcOrd="0" destOrd="0" presId="urn:microsoft.com/office/officeart/2005/8/layout/cycle2"/>
    <dgm:cxn modelId="{7946B099-3901-46D7-B01D-911886B63843}" type="presParOf" srcId="{DDE9A8EE-AC15-4697-A4ED-DB98F9CFD502}" destId="{D449C8FB-9033-49C3-88DC-7F08DC00EB7D}" srcOrd="1" destOrd="0" presId="urn:microsoft.com/office/officeart/2005/8/layout/cycle2"/>
    <dgm:cxn modelId="{905DE254-4F6C-49DA-9567-1C2807E7DEA6}" type="presParOf" srcId="{D449C8FB-9033-49C3-88DC-7F08DC00EB7D}" destId="{DCB33006-518A-436B-952B-536A6DBF656A}" srcOrd="0" destOrd="0" presId="urn:microsoft.com/office/officeart/2005/8/layout/cycle2"/>
    <dgm:cxn modelId="{77D08C23-C99F-406B-9488-DD670E43646C}" type="presParOf" srcId="{DDE9A8EE-AC15-4697-A4ED-DB98F9CFD502}" destId="{FF0230C3-9061-4BAE-B201-73ADEF16D544}" srcOrd="2" destOrd="0" presId="urn:microsoft.com/office/officeart/2005/8/layout/cycle2"/>
    <dgm:cxn modelId="{552F8B9F-0FB5-494A-8FEC-FE6DCE113552}" type="presParOf" srcId="{DDE9A8EE-AC15-4697-A4ED-DB98F9CFD502}" destId="{C31C12FF-4D71-4A45-83E7-73D8FA90C121}" srcOrd="3" destOrd="0" presId="urn:microsoft.com/office/officeart/2005/8/layout/cycle2"/>
    <dgm:cxn modelId="{D3BF1BE7-0DCA-47ED-94EA-3AD432F909C2}" type="presParOf" srcId="{C31C12FF-4D71-4A45-83E7-73D8FA90C121}" destId="{6BDE17B3-2A2E-486A-B0B0-276144A65A4E}" srcOrd="0" destOrd="0" presId="urn:microsoft.com/office/officeart/2005/8/layout/cycle2"/>
    <dgm:cxn modelId="{C0EF404D-2783-467C-9693-852CDBEC0036}" type="presParOf" srcId="{DDE9A8EE-AC15-4697-A4ED-DB98F9CFD502}" destId="{778B585D-B8B2-408F-8363-FB96194BA665}" srcOrd="4" destOrd="0" presId="urn:microsoft.com/office/officeart/2005/8/layout/cycle2"/>
    <dgm:cxn modelId="{3876986B-48BB-4BC8-9B2A-23A1836CD13C}" type="presParOf" srcId="{DDE9A8EE-AC15-4697-A4ED-DB98F9CFD502}" destId="{ACA043AD-9169-42A5-858B-244EE1D2D2A6}" srcOrd="5" destOrd="0" presId="urn:microsoft.com/office/officeart/2005/8/layout/cycle2"/>
    <dgm:cxn modelId="{793DE38F-5A99-4E77-9A48-9F8BE77DCB65}" type="presParOf" srcId="{ACA043AD-9169-42A5-858B-244EE1D2D2A6}" destId="{302AB4D5-1A19-4854-AF77-AE965EFB6B8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C65A37A-8FB5-46C5-97B5-993AFE67E11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A31219-66FC-4AED-A227-EF7C3B48531C}">
      <dgm:prSet/>
      <dgm:spPr/>
      <dgm:t>
        <a:bodyPr/>
        <a:lstStyle/>
        <a:p>
          <a:pPr rtl="0"/>
          <a:r>
            <a:rPr lang="sr-Cyrl-RS" smtClean="0"/>
            <a:t>Јаки болови и даље присутни па је подвргнута хируршком лечењу ТН у другој половини  2012.године: </a:t>
          </a:r>
          <a:endParaRPr lang="en-US"/>
        </a:p>
      </dgm:t>
    </dgm:pt>
    <dgm:pt modelId="{5F7373B6-4EFB-4EA1-A7D7-F58A161DDEA6}" type="parTrans" cxnId="{D271B2AE-05CC-41CB-903F-80A1407BAFFA}">
      <dgm:prSet/>
      <dgm:spPr/>
      <dgm:t>
        <a:bodyPr/>
        <a:lstStyle/>
        <a:p>
          <a:endParaRPr lang="en-US"/>
        </a:p>
      </dgm:t>
    </dgm:pt>
    <dgm:pt modelId="{2498AFAD-B230-4A32-8592-555F094441AC}" type="sibTrans" cxnId="{D271B2AE-05CC-41CB-903F-80A1407BAFFA}">
      <dgm:prSet/>
      <dgm:spPr/>
      <dgm:t>
        <a:bodyPr/>
        <a:lstStyle/>
        <a:p>
          <a:endParaRPr lang="en-US"/>
        </a:p>
      </dgm:t>
    </dgm:pt>
    <dgm:pt modelId="{DCF5DE78-4281-47F2-852F-57D7E42ED400}">
      <dgm:prSet/>
      <dgm:spPr/>
      <dgm:t>
        <a:bodyPr/>
        <a:lstStyle/>
        <a:p>
          <a:pPr rtl="0"/>
          <a:r>
            <a:rPr lang="sr-Cyrl-RS" smtClean="0"/>
            <a:t>операција </a:t>
          </a:r>
          <a:r>
            <a:rPr lang="sr-Latn-RS" smtClean="0"/>
            <a:t>n.mentalisa</a:t>
          </a:r>
          <a:r>
            <a:rPr lang="sr-Cyrl-RS" smtClean="0"/>
            <a:t>; </a:t>
          </a:r>
          <a:endParaRPr lang="en-US"/>
        </a:p>
      </dgm:t>
    </dgm:pt>
    <dgm:pt modelId="{5FD83881-2748-4BBB-8C57-97F718D9F2FE}" type="parTrans" cxnId="{0B5A8405-7B9E-493E-A1FC-108239B220DB}">
      <dgm:prSet/>
      <dgm:spPr/>
      <dgm:t>
        <a:bodyPr/>
        <a:lstStyle/>
        <a:p>
          <a:endParaRPr lang="en-US"/>
        </a:p>
      </dgm:t>
    </dgm:pt>
    <dgm:pt modelId="{E1E802EC-B475-4768-A00A-7A4146276E60}" type="sibTrans" cxnId="{0B5A8405-7B9E-493E-A1FC-108239B220DB}">
      <dgm:prSet/>
      <dgm:spPr/>
      <dgm:t>
        <a:bodyPr/>
        <a:lstStyle/>
        <a:p>
          <a:endParaRPr lang="en-US"/>
        </a:p>
      </dgm:t>
    </dgm:pt>
    <dgm:pt modelId="{A3976214-8AC8-4FE0-9D21-591F1603AB33}">
      <dgm:prSet/>
      <dgm:spPr/>
      <dgm:t>
        <a:bodyPr/>
        <a:lstStyle/>
        <a:p>
          <a:pPr rtl="0"/>
          <a:r>
            <a:rPr lang="sr-Cyrl-RS" smtClean="0"/>
            <a:t>алкохолна блокада </a:t>
          </a:r>
          <a:r>
            <a:rPr lang="sr-Latn-RS" smtClean="0"/>
            <a:t>n.maxillarisa</a:t>
          </a:r>
          <a:r>
            <a:rPr lang="sr-Cyrl-RS" smtClean="0"/>
            <a:t>; </a:t>
          </a:r>
          <a:endParaRPr lang="en-US"/>
        </a:p>
      </dgm:t>
    </dgm:pt>
    <dgm:pt modelId="{343F5D5E-3AB9-4151-AFDD-3600115CA787}" type="parTrans" cxnId="{AE5F30A1-51AA-49B8-953B-F9CE5F1EBC66}">
      <dgm:prSet/>
      <dgm:spPr/>
      <dgm:t>
        <a:bodyPr/>
        <a:lstStyle/>
        <a:p>
          <a:endParaRPr lang="en-US"/>
        </a:p>
      </dgm:t>
    </dgm:pt>
    <dgm:pt modelId="{C3DB25FC-E4E1-4FBE-8C58-4353CD401C7E}" type="sibTrans" cxnId="{AE5F30A1-51AA-49B8-953B-F9CE5F1EBC66}">
      <dgm:prSet/>
      <dgm:spPr/>
      <dgm:t>
        <a:bodyPr/>
        <a:lstStyle/>
        <a:p>
          <a:endParaRPr lang="en-US"/>
        </a:p>
      </dgm:t>
    </dgm:pt>
    <dgm:pt modelId="{02434AA8-FFB8-429E-98E3-F33E1FC0BBA8}">
      <dgm:prSet/>
      <dgm:spPr/>
      <dgm:t>
        <a:bodyPr/>
        <a:lstStyle/>
        <a:p>
          <a:pPr rtl="0"/>
          <a:r>
            <a:rPr lang="sr-Cyrl-RS" dirty="0" smtClean="0"/>
            <a:t>од тада је присутна трајна хипестезија у пределу доње гране </a:t>
          </a:r>
          <a:r>
            <a:rPr lang="sr-Latn-RS" dirty="0" smtClean="0"/>
            <a:t>n</a:t>
          </a:r>
          <a:r>
            <a:rPr lang="sr-Cyrl-RS" dirty="0" smtClean="0"/>
            <a:t>.</a:t>
          </a:r>
          <a:r>
            <a:rPr lang="sr-Latn-RS" dirty="0" smtClean="0"/>
            <a:t>trigeminusa. </a:t>
          </a:r>
          <a:endParaRPr lang="en-US" dirty="0"/>
        </a:p>
      </dgm:t>
    </dgm:pt>
    <dgm:pt modelId="{AE18476D-3A65-4331-AEF5-2FEBEA899AAC}" type="parTrans" cxnId="{E0F5A9F0-4290-4BC4-86BA-B2AE6B9ACE40}">
      <dgm:prSet/>
      <dgm:spPr/>
      <dgm:t>
        <a:bodyPr/>
        <a:lstStyle/>
        <a:p>
          <a:endParaRPr lang="en-US"/>
        </a:p>
      </dgm:t>
    </dgm:pt>
    <dgm:pt modelId="{E9DBDB04-6119-4D72-BF5E-ADCCB419EBD9}" type="sibTrans" cxnId="{E0F5A9F0-4290-4BC4-86BA-B2AE6B9ACE40}">
      <dgm:prSet/>
      <dgm:spPr/>
      <dgm:t>
        <a:bodyPr/>
        <a:lstStyle/>
        <a:p>
          <a:endParaRPr lang="en-US"/>
        </a:p>
      </dgm:t>
    </dgm:pt>
    <dgm:pt modelId="{62547DDC-0F96-48D3-82B8-7C80DB7EA6D5}" type="pres">
      <dgm:prSet presAssocID="{CC65A37A-8FB5-46C5-97B5-993AFE67E1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4480FB-2FEA-459C-ABDB-999D550F89B7}" type="pres">
      <dgm:prSet presAssocID="{9EA31219-66FC-4AED-A227-EF7C3B48531C}" presName="node" presStyleLbl="node1" presStyleIdx="0" presStyleCnt="2" custScaleX="1370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5BCA1E-34B3-4FA7-AB2B-8D9517F54721}" type="pres">
      <dgm:prSet presAssocID="{2498AFAD-B230-4A32-8592-555F094441A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362A986-F3D9-45C3-AD28-97E1899ED76B}" type="pres">
      <dgm:prSet presAssocID="{2498AFAD-B230-4A32-8592-555F094441A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81871759-15C3-4D0E-A648-8771BB3382ED}" type="pres">
      <dgm:prSet presAssocID="{02434AA8-FFB8-429E-98E3-F33E1FC0BBA8}" presName="node" presStyleLbl="node1" presStyleIdx="1" presStyleCnt="2" custScaleX="1249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86183-8563-4310-8170-875561483D39}" type="pres">
      <dgm:prSet presAssocID="{E9DBDB04-6119-4D72-BF5E-ADCCB419EBD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253D0A5-01C9-42D7-89FF-F2C03119629C}" type="pres">
      <dgm:prSet presAssocID="{E9DBDB04-6119-4D72-BF5E-ADCCB419EBD9}" presName="connectorText" presStyleLbl="sibTrans2D1" presStyleIdx="1" presStyleCnt="2"/>
      <dgm:spPr/>
      <dgm:t>
        <a:bodyPr/>
        <a:lstStyle/>
        <a:p>
          <a:endParaRPr lang="en-US"/>
        </a:p>
      </dgm:t>
    </dgm:pt>
  </dgm:ptLst>
  <dgm:cxnLst>
    <dgm:cxn modelId="{E468EC4D-2690-45B2-8DD2-16550857FF0D}" type="presOf" srcId="{2498AFAD-B230-4A32-8592-555F094441AC}" destId="{5362A986-F3D9-45C3-AD28-97E1899ED76B}" srcOrd="1" destOrd="0" presId="urn:microsoft.com/office/officeart/2005/8/layout/cycle2"/>
    <dgm:cxn modelId="{2D566B15-4AAA-411B-9282-B36A456E9B1F}" type="presOf" srcId="{2498AFAD-B230-4A32-8592-555F094441AC}" destId="{875BCA1E-34B3-4FA7-AB2B-8D9517F54721}" srcOrd="0" destOrd="0" presId="urn:microsoft.com/office/officeart/2005/8/layout/cycle2"/>
    <dgm:cxn modelId="{D709CC4D-D4B9-453A-8E08-575AEAC4A6AA}" type="presOf" srcId="{9EA31219-66FC-4AED-A227-EF7C3B48531C}" destId="{554480FB-2FEA-459C-ABDB-999D550F89B7}" srcOrd="0" destOrd="0" presId="urn:microsoft.com/office/officeart/2005/8/layout/cycle2"/>
    <dgm:cxn modelId="{D271B2AE-05CC-41CB-903F-80A1407BAFFA}" srcId="{CC65A37A-8FB5-46C5-97B5-993AFE67E11A}" destId="{9EA31219-66FC-4AED-A227-EF7C3B48531C}" srcOrd="0" destOrd="0" parTransId="{5F7373B6-4EFB-4EA1-A7D7-F58A161DDEA6}" sibTransId="{2498AFAD-B230-4A32-8592-555F094441AC}"/>
    <dgm:cxn modelId="{59B87CEB-2EBE-4F7D-8F1A-B174FDFEE81A}" type="presOf" srcId="{E9DBDB04-6119-4D72-BF5E-ADCCB419EBD9}" destId="{F2586183-8563-4310-8170-875561483D39}" srcOrd="0" destOrd="0" presId="urn:microsoft.com/office/officeart/2005/8/layout/cycle2"/>
    <dgm:cxn modelId="{0B5A8405-7B9E-493E-A1FC-108239B220DB}" srcId="{9EA31219-66FC-4AED-A227-EF7C3B48531C}" destId="{DCF5DE78-4281-47F2-852F-57D7E42ED400}" srcOrd="0" destOrd="0" parTransId="{5FD83881-2748-4BBB-8C57-97F718D9F2FE}" sibTransId="{E1E802EC-B475-4768-A00A-7A4146276E60}"/>
    <dgm:cxn modelId="{743EB9CE-AF86-4C4C-B82F-A2A90FF21B4A}" type="presOf" srcId="{CC65A37A-8FB5-46C5-97B5-993AFE67E11A}" destId="{62547DDC-0F96-48D3-82B8-7C80DB7EA6D5}" srcOrd="0" destOrd="0" presId="urn:microsoft.com/office/officeart/2005/8/layout/cycle2"/>
    <dgm:cxn modelId="{48D3C1B2-F652-4990-B8F0-C38334EC7754}" type="presOf" srcId="{E9DBDB04-6119-4D72-BF5E-ADCCB419EBD9}" destId="{6253D0A5-01C9-42D7-89FF-F2C03119629C}" srcOrd="1" destOrd="0" presId="urn:microsoft.com/office/officeart/2005/8/layout/cycle2"/>
    <dgm:cxn modelId="{4B1E2E50-2D1F-446C-AD39-657121CC2EB4}" type="presOf" srcId="{A3976214-8AC8-4FE0-9D21-591F1603AB33}" destId="{554480FB-2FEA-459C-ABDB-999D550F89B7}" srcOrd="0" destOrd="2" presId="urn:microsoft.com/office/officeart/2005/8/layout/cycle2"/>
    <dgm:cxn modelId="{E0F5A9F0-4290-4BC4-86BA-B2AE6B9ACE40}" srcId="{CC65A37A-8FB5-46C5-97B5-993AFE67E11A}" destId="{02434AA8-FFB8-429E-98E3-F33E1FC0BBA8}" srcOrd="1" destOrd="0" parTransId="{AE18476D-3A65-4331-AEF5-2FEBEA899AAC}" sibTransId="{E9DBDB04-6119-4D72-BF5E-ADCCB419EBD9}"/>
    <dgm:cxn modelId="{9AEC0A83-E251-4AD6-90A5-3227CCE3195B}" type="presOf" srcId="{02434AA8-FFB8-429E-98E3-F33E1FC0BBA8}" destId="{81871759-15C3-4D0E-A648-8771BB3382ED}" srcOrd="0" destOrd="0" presId="urn:microsoft.com/office/officeart/2005/8/layout/cycle2"/>
    <dgm:cxn modelId="{435B8356-57D9-4506-8019-7E86EAD476BF}" type="presOf" srcId="{DCF5DE78-4281-47F2-852F-57D7E42ED400}" destId="{554480FB-2FEA-459C-ABDB-999D550F89B7}" srcOrd="0" destOrd="1" presId="urn:microsoft.com/office/officeart/2005/8/layout/cycle2"/>
    <dgm:cxn modelId="{AE5F30A1-51AA-49B8-953B-F9CE5F1EBC66}" srcId="{9EA31219-66FC-4AED-A227-EF7C3B48531C}" destId="{A3976214-8AC8-4FE0-9D21-591F1603AB33}" srcOrd="1" destOrd="0" parTransId="{343F5D5E-3AB9-4151-AFDD-3600115CA787}" sibTransId="{C3DB25FC-E4E1-4FBE-8C58-4353CD401C7E}"/>
    <dgm:cxn modelId="{003F7F06-4DDF-4DD2-83AF-905F2C6D3ADE}" type="presParOf" srcId="{62547DDC-0F96-48D3-82B8-7C80DB7EA6D5}" destId="{554480FB-2FEA-459C-ABDB-999D550F89B7}" srcOrd="0" destOrd="0" presId="urn:microsoft.com/office/officeart/2005/8/layout/cycle2"/>
    <dgm:cxn modelId="{864C3B5F-7C5B-4CC5-9CBE-254BF45CC901}" type="presParOf" srcId="{62547DDC-0F96-48D3-82B8-7C80DB7EA6D5}" destId="{875BCA1E-34B3-4FA7-AB2B-8D9517F54721}" srcOrd="1" destOrd="0" presId="urn:microsoft.com/office/officeart/2005/8/layout/cycle2"/>
    <dgm:cxn modelId="{1932A65F-E0E0-4E91-B89B-197F5659F12E}" type="presParOf" srcId="{875BCA1E-34B3-4FA7-AB2B-8D9517F54721}" destId="{5362A986-F3D9-45C3-AD28-97E1899ED76B}" srcOrd="0" destOrd="0" presId="urn:microsoft.com/office/officeart/2005/8/layout/cycle2"/>
    <dgm:cxn modelId="{5B6FAB90-C2FF-4AC2-8C82-5DE078BD3788}" type="presParOf" srcId="{62547DDC-0F96-48D3-82B8-7C80DB7EA6D5}" destId="{81871759-15C3-4D0E-A648-8771BB3382ED}" srcOrd="2" destOrd="0" presId="urn:microsoft.com/office/officeart/2005/8/layout/cycle2"/>
    <dgm:cxn modelId="{51C0A4C7-7E01-4A21-BE10-D2ED89BD5D93}" type="presParOf" srcId="{62547DDC-0F96-48D3-82B8-7C80DB7EA6D5}" destId="{F2586183-8563-4310-8170-875561483D39}" srcOrd="3" destOrd="0" presId="urn:microsoft.com/office/officeart/2005/8/layout/cycle2"/>
    <dgm:cxn modelId="{9DC0E1F7-1BAD-4350-9317-F59282FE7ED1}" type="presParOf" srcId="{F2586183-8563-4310-8170-875561483D39}" destId="{6253D0A5-01C9-42D7-89FF-F2C0311962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0B966B-A4E9-4D5A-8D12-1F94976115A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DC433C-9C88-4284-A9CD-045BC4B629EA}">
      <dgm:prSet/>
      <dgm:spPr/>
      <dgm:t>
        <a:bodyPr/>
        <a:lstStyle/>
        <a:p>
          <a:pPr rtl="0"/>
          <a:r>
            <a:rPr lang="sr-Cyrl-RS" smtClean="0"/>
            <a:t>МР ендокранијума урађена у децембру 2012.године показала је супратенторијалне и инфратенторијалне хроничне демијелинизационе лезије, бројније него на претходном снимању, након чега се јавља на преглед неурологу. </a:t>
          </a:r>
          <a:endParaRPr lang="en-US"/>
        </a:p>
      </dgm:t>
    </dgm:pt>
    <dgm:pt modelId="{180B892F-84B9-4F0B-B0FE-3DF22E6F128D}" type="parTrans" cxnId="{7C89AAC9-55CA-4206-977A-CA15C6EFB844}">
      <dgm:prSet/>
      <dgm:spPr/>
      <dgm:t>
        <a:bodyPr/>
        <a:lstStyle/>
        <a:p>
          <a:endParaRPr lang="en-US"/>
        </a:p>
      </dgm:t>
    </dgm:pt>
    <dgm:pt modelId="{C688FFBD-7892-423A-AFA1-2A2592AE2D08}" type="sibTrans" cxnId="{7C89AAC9-55CA-4206-977A-CA15C6EFB844}">
      <dgm:prSet/>
      <dgm:spPr/>
      <dgm:t>
        <a:bodyPr/>
        <a:lstStyle/>
        <a:p>
          <a:endParaRPr lang="en-US"/>
        </a:p>
      </dgm:t>
    </dgm:pt>
    <dgm:pt modelId="{90F21A8F-D0D5-47FB-AF54-EF4CACD48171}" type="pres">
      <dgm:prSet presAssocID="{4D0B966B-A4E9-4D5A-8D12-1F94976115A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8BD5C86-05F8-4849-AF18-94B509A3BCAD}" type="pres">
      <dgm:prSet presAssocID="{E5DC433C-9C88-4284-A9CD-045BC4B629EA}" presName="node" presStyleLbl="node1" presStyleIdx="0" presStyleCnt="1" custScaleX="130499" custScaleY="1000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27F7C5-93A8-4C55-A384-04E0337A85F0}" type="presOf" srcId="{E5DC433C-9C88-4284-A9CD-045BC4B629EA}" destId="{E8BD5C86-05F8-4849-AF18-94B509A3BCAD}" srcOrd="0" destOrd="0" presId="urn:microsoft.com/office/officeart/2005/8/layout/cycle2"/>
    <dgm:cxn modelId="{7C89AAC9-55CA-4206-977A-CA15C6EFB844}" srcId="{4D0B966B-A4E9-4D5A-8D12-1F94976115A8}" destId="{E5DC433C-9C88-4284-A9CD-045BC4B629EA}" srcOrd="0" destOrd="0" parTransId="{180B892F-84B9-4F0B-B0FE-3DF22E6F128D}" sibTransId="{C688FFBD-7892-423A-AFA1-2A2592AE2D08}"/>
    <dgm:cxn modelId="{D8ACAB55-AB8F-4BF7-902E-DEFBEEAABAF6}" type="presOf" srcId="{4D0B966B-A4E9-4D5A-8D12-1F94976115A8}" destId="{90F21A8F-D0D5-47FB-AF54-EF4CACD48171}" srcOrd="0" destOrd="0" presId="urn:microsoft.com/office/officeart/2005/8/layout/cycle2"/>
    <dgm:cxn modelId="{B6344ACA-6E2D-4261-9024-D680AE9F95B9}" type="presParOf" srcId="{90F21A8F-D0D5-47FB-AF54-EF4CACD48171}" destId="{E8BD5C86-05F8-4849-AF18-94B509A3BCA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FC63F-3512-47A3-9327-EDA26A53DE91}">
      <dsp:nvSpPr>
        <dsp:cNvPr id="0" name=""/>
        <dsp:cNvSpPr/>
      </dsp:nvSpPr>
      <dsp:spPr>
        <a:xfrm>
          <a:off x="0" y="98532"/>
          <a:ext cx="8784976" cy="1272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3200" kern="1200" dirty="0" smtClean="0"/>
            <a:t>ТРИГЕМИНАЛНА НЕУРАЛГИЈА (ТН) КАО ПОЧЕТАК МУЛТИПЛЕ СКЛЕРОЗ</a:t>
          </a:r>
          <a:r>
            <a:rPr lang="en-US" sz="3200" kern="1200" dirty="0" smtClean="0"/>
            <a:t>E</a:t>
          </a:r>
          <a:r>
            <a:rPr lang="sr-Cyrl-RS" sz="3200" kern="1200" dirty="0" smtClean="0"/>
            <a:t> (МС)</a:t>
          </a:r>
          <a:r>
            <a:rPr lang="en-US" sz="3200" kern="1200" dirty="0" smtClean="0"/>
            <a:t> </a:t>
          </a:r>
          <a:r>
            <a:rPr lang="sr-Latn-RS" sz="3200" kern="1200" dirty="0" smtClean="0"/>
            <a:t>- </a:t>
          </a:r>
          <a:r>
            <a:rPr lang="sr-Cyrl-RS" sz="3200" kern="1200" dirty="0" smtClean="0"/>
            <a:t>ПРИКАЗ СЛУЧАЈА</a:t>
          </a:r>
          <a:endParaRPr lang="en-US" sz="3200" kern="1200" dirty="0"/>
        </a:p>
      </dsp:txBody>
      <dsp:txXfrm>
        <a:off x="62141" y="160673"/>
        <a:ext cx="8660694" cy="114867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49BC13-722C-4192-B063-3E7AD5AD789C}">
      <dsp:nvSpPr>
        <dsp:cNvPr id="0" name=""/>
        <dsp:cNvSpPr/>
      </dsp:nvSpPr>
      <dsp:spPr>
        <a:xfrm>
          <a:off x="1162473" y="645"/>
          <a:ext cx="5904652" cy="4524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800" kern="1200" dirty="0" smtClean="0"/>
            <a:t>У неуролошком налазу тада присутна знаци пирамидног (деснострана хемипареза благог степена) и церебеларног дефицита (атаксија десне руке и ноге), хипестезија десне стране тела. </a:t>
          </a:r>
          <a:endParaRPr lang="en-US" sz="2800" kern="1200" dirty="0"/>
        </a:p>
      </dsp:txBody>
      <dsp:txXfrm>
        <a:off x="2027189" y="663268"/>
        <a:ext cx="4175220" cy="31994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AF8AD-9FFD-45B2-BB1C-B0283740A45C}">
      <dsp:nvSpPr>
        <dsp:cNvPr id="0" name=""/>
        <dsp:cNvSpPr/>
      </dsp:nvSpPr>
      <dsp:spPr>
        <a:xfrm>
          <a:off x="-567478" y="1"/>
          <a:ext cx="4345634" cy="45259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500" kern="1200" smtClean="0"/>
            <a:t>Урађена лумбална пункција и имуноелектрофореза ликвора је показала присутво олигоклоналних трака;</a:t>
          </a:r>
          <a:endParaRPr lang="en-US" sz="2500" kern="1200"/>
        </a:p>
      </dsp:txBody>
      <dsp:txXfrm>
        <a:off x="68925" y="662812"/>
        <a:ext cx="3072828" cy="3200338"/>
      </dsp:txXfrm>
    </dsp:sp>
    <dsp:sp modelId="{120B5333-351D-4E21-995F-7B92701E08B4}">
      <dsp:nvSpPr>
        <dsp:cNvPr id="0" name=""/>
        <dsp:cNvSpPr/>
      </dsp:nvSpPr>
      <dsp:spPr>
        <a:xfrm rot="21535287">
          <a:off x="3195104" y="-285164"/>
          <a:ext cx="1601047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3195133" y="-60158"/>
        <a:ext cx="1268237" cy="665620"/>
      </dsp:txXfrm>
    </dsp:sp>
    <dsp:sp modelId="{1DF3578F-4A9B-43E1-A508-607874C624D9}">
      <dsp:nvSpPr>
        <dsp:cNvPr id="0" name=""/>
        <dsp:cNvSpPr/>
      </dsp:nvSpPr>
      <dsp:spPr>
        <a:xfrm>
          <a:off x="4290609" y="1"/>
          <a:ext cx="4506468" cy="45259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500" kern="1200" smtClean="0"/>
            <a:t>Пацијенткињи је постављена дијагноза релапсно-ремитентне МС након 7 година лечења ТН и након спроведене хируршке интервенције;</a:t>
          </a:r>
          <a:endParaRPr lang="en-US" sz="2500" kern="1200"/>
        </a:p>
      </dsp:txBody>
      <dsp:txXfrm>
        <a:off x="4950566" y="662812"/>
        <a:ext cx="3186554" cy="3200338"/>
      </dsp:txXfrm>
    </dsp:sp>
    <dsp:sp modelId="{3EDDAAD0-F77F-4C8C-9622-729F4F7C1440}">
      <dsp:nvSpPr>
        <dsp:cNvPr id="0" name=""/>
        <dsp:cNvSpPr/>
      </dsp:nvSpPr>
      <dsp:spPr>
        <a:xfrm rot="10864713">
          <a:off x="3285713" y="3703464"/>
          <a:ext cx="1601047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3618494" y="3928470"/>
        <a:ext cx="1268237" cy="6656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9B833-5BED-49C3-962D-6BE67D3AEEEA}">
      <dsp:nvSpPr>
        <dsp:cNvPr id="0" name=""/>
        <dsp:cNvSpPr/>
      </dsp:nvSpPr>
      <dsp:spPr>
        <a:xfrm>
          <a:off x="1852463" y="645"/>
          <a:ext cx="4524672" cy="4524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200" kern="1200" smtClean="0"/>
            <a:t>На примењену пулсну терапију (</a:t>
          </a:r>
          <a:r>
            <a:rPr lang="sr-Latn-RS" sz="2200" kern="1200" smtClean="0"/>
            <a:t>Sol.Methylprednisolon 1g)</a:t>
          </a:r>
          <a:r>
            <a:rPr lang="sr-Cyrl-RS" sz="2200" kern="1200" smtClean="0"/>
            <a:t> уз надокнаду калијума и гастропротективну терапију долази до субјективног и објективног побољшања стања пацијенткиње. </a:t>
          </a:r>
          <a:endParaRPr lang="en-US" sz="2200" kern="1200"/>
        </a:p>
      </dsp:txBody>
      <dsp:txXfrm>
        <a:off x="2515086" y="663268"/>
        <a:ext cx="3199426" cy="319942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2FA66-6DEC-45D0-A813-A2C4D993845E}">
      <dsp:nvSpPr>
        <dsp:cNvPr id="0" name=""/>
        <dsp:cNvSpPr/>
      </dsp:nvSpPr>
      <dsp:spPr>
        <a:xfrm>
          <a:off x="1004" y="176884"/>
          <a:ext cx="3656707" cy="1828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kern="1200" smtClean="0"/>
            <a:t>ЗАКЉУЧАК</a:t>
          </a:r>
          <a:endParaRPr lang="en-US" sz="2700" kern="1200"/>
        </a:p>
      </dsp:txBody>
      <dsp:txXfrm>
        <a:off x="54555" y="230435"/>
        <a:ext cx="3549605" cy="1721251"/>
      </dsp:txXfrm>
    </dsp:sp>
    <dsp:sp modelId="{A76C9226-5C10-4972-824F-7E51C64D9453}">
      <dsp:nvSpPr>
        <dsp:cNvPr id="0" name=""/>
        <dsp:cNvSpPr/>
      </dsp:nvSpPr>
      <dsp:spPr>
        <a:xfrm>
          <a:off x="4571888" y="176884"/>
          <a:ext cx="3656707" cy="4172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kern="1200" dirty="0" smtClean="0"/>
            <a:t>ТН</a:t>
          </a:r>
          <a:r>
            <a:rPr lang="sr-Cyrl-RS" sz="2700" b="1" kern="1200" dirty="0" smtClean="0"/>
            <a:t> </a:t>
          </a:r>
          <a:r>
            <a:rPr lang="sr-Cyrl-RS" sz="2700" kern="1200" dirty="0" smtClean="0"/>
            <a:t>дугог трајања и која не реагује на терапију </a:t>
          </a:r>
          <a:r>
            <a:rPr lang="sr-Latn-RS" sz="2700" kern="1200" dirty="0" smtClean="0"/>
            <a:t>Tegretolom </a:t>
          </a:r>
          <a:r>
            <a:rPr lang="sr-Cyrl-RS" sz="2700" kern="1200" dirty="0" smtClean="0"/>
            <a:t>треба да побуди сумњу да је секундарна и захтева спровођење детаљне дифегенцијално-дијагностичке обрад</a:t>
          </a:r>
          <a:r>
            <a:rPr lang="sr-Latn-RS" sz="2700" kern="1200" dirty="0" smtClean="0"/>
            <a:t>e</a:t>
          </a:r>
          <a:r>
            <a:rPr lang="sr-Cyrl-RS" sz="2700" kern="1200" dirty="0" smtClean="0"/>
            <a:t> пацијента. </a:t>
          </a:r>
          <a:endParaRPr lang="en-US" sz="2700" kern="1200" dirty="0"/>
        </a:p>
      </dsp:txBody>
      <dsp:txXfrm>
        <a:off x="4678989" y="283985"/>
        <a:ext cx="3442505" cy="395799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132B8-9D48-45D9-AD37-1D23FDFAEA6C}">
      <dsp:nvSpPr>
        <dsp:cNvPr id="0" name=""/>
        <dsp:cNvSpPr/>
      </dsp:nvSpPr>
      <dsp:spPr>
        <a:xfrm>
          <a:off x="1852463" y="645"/>
          <a:ext cx="4524672" cy="4524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6500" kern="1200" smtClean="0"/>
            <a:t>ХВАЛА НА ПАЖЊИ</a:t>
          </a:r>
          <a:endParaRPr lang="en-US" sz="6500" kern="1200"/>
        </a:p>
      </dsp:txBody>
      <dsp:txXfrm>
        <a:off x="2515086" y="663268"/>
        <a:ext cx="3199426" cy="31994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D74D7-2ED7-46E0-A54A-EF1F08C76DAB}">
      <dsp:nvSpPr>
        <dsp:cNvPr id="0" name=""/>
        <dsp:cNvSpPr/>
      </dsp:nvSpPr>
      <dsp:spPr>
        <a:xfrm>
          <a:off x="2848099" y="-47804"/>
          <a:ext cx="2562846" cy="176863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300" kern="1200" dirty="0" smtClean="0"/>
            <a:t>УВОД</a:t>
          </a:r>
          <a:endParaRPr lang="en-US" sz="2300" kern="1200" dirty="0"/>
        </a:p>
      </dsp:txBody>
      <dsp:txXfrm>
        <a:off x="3223419" y="211207"/>
        <a:ext cx="1812206" cy="1250613"/>
      </dsp:txXfrm>
    </dsp:sp>
    <dsp:sp modelId="{C73B27A3-9F0A-45E9-852A-ACEFAA7768F7}">
      <dsp:nvSpPr>
        <dsp:cNvPr id="0" name=""/>
        <dsp:cNvSpPr/>
      </dsp:nvSpPr>
      <dsp:spPr>
        <a:xfrm rot="3600000">
          <a:off x="4588917" y="1604345"/>
          <a:ext cx="351105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615250" y="1691507"/>
        <a:ext cx="245774" cy="398314"/>
      </dsp:txXfrm>
    </dsp:sp>
    <dsp:sp modelId="{7B20A970-63EB-4B65-AE59-8C81479850AB}">
      <dsp:nvSpPr>
        <dsp:cNvPr id="0" name=""/>
        <dsp:cNvSpPr/>
      </dsp:nvSpPr>
      <dsp:spPr>
        <a:xfrm>
          <a:off x="4014955" y="2112476"/>
          <a:ext cx="3180775" cy="25604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300" kern="1200" dirty="0" smtClean="0"/>
            <a:t>4-5 пацијената на 100 000 становника;</a:t>
          </a:r>
          <a:endParaRPr lang="en-US" sz="2300" kern="1200" dirty="0"/>
        </a:p>
      </dsp:txBody>
      <dsp:txXfrm>
        <a:off x="4480769" y="2487448"/>
        <a:ext cx="2249147" cy="1810522"/>
      </dsp:txXfrm>
    </dsp:sp>
    <dsp:sp modelId="{8C4FB522-BCD2-4484-9D76-9ABAE0A15DE0}">
      <dsp:nvSpPr>
        <dsp:cNvPr id="0" name=""/>
        <dsp:cNvSpPr/>
      </dsp:nvSpPr>
      <dsp:spPr>
        <a:xfrm>
          <a:off x="4071843" y="3060780"/>
          <a:ext cx="137047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071843" y="3193552"/>
        <a:ext cx="95933" cy="398314"/>
      </dsp:txXfrm>
    </dsp:sp>
    <dsp:sp modelId="{8957935D-B048-481C-8C8F-43526527657F}">
      <dsp:nvSpPr>
        <dsp:cNvPr id="0" name=""/>
        <dsp:cNvSpPr/>
      </dsp:nvSpPr>
      <dsp:spPr>
        <a:xfrm>
          <a:off x="1033869" y="2116833"/>
          <a:ext cx="3239666" cy="25517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300" kern="1200" smtClean="0"/>
            <a:t>-5% пацијената са тригеминалном неуралгијом развије мултиплу склерозу</a:t>
          </a:r>
          <a:endParaRPr lang="en-US" sz="2300" kern="1200"/>
        </a:p>
      </dsp:txBody>
      <dsp:txXfrm>
        <a:off x="1508307" y="2490528"/>
        <a:ext cx="2290790" cy="1804362"/>
      </dsp:txXfrm>
    </dsp:sp>
    <dsp:sp modelId="{3C8A3167-4A0E-4291-8EF3-93AF0BA2CA8D}">
      <dsp:nvSpPr>
        <dsp:cNvPr id="0" name=""/>
        <dsp:cNvSpPr/>
      </dsp:nvSpPr>
      <dsp:spPr>
        <a:xfrm rot="18000000">
          <a:off x="3309357" y="1621325"/>
          <a:ext cx="350830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335669" y="1799671"/>
        <a:ext cx="245581" cy="398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40588-28A7-4918-BB6D-7679EE9D92C8}">
      <dsp:nvSpPr>
        <dsp:cNvPr id="0" name=""/>
        <dsp:cNvSpPr/>
      </dsp:nvSpPr>
      <dsp:spPr>
        <a:xfrm>
          <a:off x="-327427" y="32871"/>
          <a:ext cx="3968745" cy="44602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600" kern="1200" dirty="0" smtClean="0"/>
            <a:t>Код 85% пацијената са МС и ТН, ТН се развија након постављене дијагнозе МС;</a:t>
          </a:r>
          <a:endParaRPr lang="en-US" sz="2600" kern="1200" dirty="0"/>
        </a:p>
      </dsp:txBody>
      <dsp:txXfrm>
        <a:off x="253782" y="686055"/>
        <a:ext cx="2806327" cy="3153852"/>
      </dsp:txXfrm>
    </dsp:sp>
    <dsp:sp modelId="{F3384AA5-8C8A-49AD-9D2E-C208F0CFE89E}">
      <dsp:nvSpPr>
        <dsp:cNvPr id="0" name=""/>
        <dsp:cNvSpPr/>
      </dsp:nvSpPr>
      <dsp:spPr>
        <a:xfrm rot="17633">
          <a:off x="3181799" y="-109557"/>
          <a:ext cx="1803943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3181801" y="111463"/>
        <a:ext cx="1471133" cy="665620"/>
      </dsp:txXfrm>
    </dsp:sp>
    <dsp:sp modelId="{606F842B-D141-43FA-8E0C-77F518C5946C}">
      <dsp:nvSpPr>
        <dsp:cNvPr id="0" name=""/>
        <dsp:cNvSpPr/>
      </dsp:nvSpPr>
      <dsp:spPr>
        <a:xfrm>
          <a:off x="4633873" y="100616"/>
          <a:ext cx="3923154" cy="4324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600" kern="1200" dirty="0" smtClean="0"/>
            <a:t>Карактеристике ТН удружене са МС су слабији одговор на фармаколошку и хируршку терапију него код класичне ТН </a:t>
          </a:r>
          <a:endParaRPr lang="en-US" sz="2600" kern="1200" dirty="0"/>
        </a:p>
      </dsp:txBody>
      <dsp:txXfrm>
        <a:off x="5208406" y="733958"/>
        <a:ext cx="2774088" cy="3058045"/>
      </dsp:txXfrm>
    </dsp:sp>
    <dsp:sp modelId="{6590AD6C-75F8-4C4C-B3AE-09CC64BE2A05}">
      <dsp:nvSpPr>
        <dsp:cNvPr id="0" name=""/>
        <dsp:cNvSpPr/>
      </dsp:nvSpPr>
      <dsp:spPr>
        <a:xfrm rot="10782367">
          <a:off x="3283908" y="3525627"/>
          <a:ext cx="1803943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 rot="10800000">
        <a:off x="3616716" y="3746647"/>
        <a:ext cx="1471133" cy="6656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17E73B-6A58-4704-B60B-E0C0E88C0557}">
      <dsp:nvSpPr>
        <dsp:cNvPr id="0" name=""/>
        <dsp:cNvSpPr/>
      </dsp:nvSpPr>
      <dsp:spPr>
        <a:xfrm>
          <a:off x="2038" y="619472"/>
          <a:ext cx="3287017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300" kern="1200" smtClean="0"/>
            <a:t>ПРИКАЗ СЛУЧАЈА</a:t>
          </a:r>
          <a:endParaRPr lang="en-US" sz="2300" kern="1200"/>
        </a:p>
      </dsp:txBody>
      <dsp:txXfrm>
        <a:off x="483410" y="1100844"/>
        <a:ext cx="2324273" cy="2324273"/>
      </dsp:txXfrm>
    </dsp:sp>
    <dsp:sp modelId="{AC02CC0A-69D3-4A97-ABB8-CE0C01F891F8}">
      <dsp:nvSpPr>
        <dsp:cNvPr id="0" name=""/>
        <dsp:cNvSpPr/>
      </dsp:nvSpPr>
      <dsp:spPr>
        <a:xfrm>
          <a:off x="3032688" y="154962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032688" y="376836"/>
        <a:ext cx="1715472" cy="665620"/>
      </dsp:txXfrm>
    </dsp:sp>
    <dsp:sp modelId="{44D1F784-A171-40D2-8A67-C286491489C3}">
      <dsp:nvSpPr>
        <dsp:cNvPr id="0" name=""/>
        <dsp:cNvSpPr/>
      </dsp:nvSpPr>
      <dsp:spPr>
        <a:xfrm>
          <a:off x="4940543" y="619472"/>
          <a:ext cx="3287017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300" kern="1200" smtClean="0"/>
            <a:t>Пацијенткиња стара 56 година, медицинска сестра, запослена у Клиничком центру Крагујевац</a:t>
          </a:r>
          <a:endParaRPr lang="en-US" sz="2300" kern="1200"/>
        </a:p>
      </dsp:txBody>
      <dsp:txXfrm>
        <a:off x="5421915" y="1100844"/>
        <a:ext cx="2324273" cy="2324273"/>
      </dsp:txXfrm>
    </dsp:sp>
    <dsp:sp modelId="{A078401D-45E4-4B6C-8FD3-A6A331890137}">
      <dsp:nvSpPr>
        <dsp:cNvPr id="0" name=""/>
        <dsp:cNvSpPr/>
      </dsp:nvSpPr>
      <dsp:spPr>
        <a:xfrm rot="10800000">
          <a:off x="3148629" y="3261631"/>
          <a:ext cx="2048282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481439" y="3483505"/>
        <a:ext cx="1715472" cy="6656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27147-B5ED-4322-BD2E-DDD3D8D175B0}">
      <dsp:nvSpPr>
        <dsp:cNvPr id="0" name=""/>
        <dsp:cNvSpPr/>
      </dsp:nvSpPr>
      <dsp:spPr>
        <a:xfrm>
          <a:off x="2925028" y="-390605"/>
          <a:ext cx="2592292" cy="26959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smtClean="0"/>
            <a:t>-Године 2006. је почела болест у виду јаких болова ланцирајућег карактера у десној половини лица; </a:t>
          </a:r>
          <a:endParaRPr lang="en-US" sz="1700" kern="1200"/>
        </a:p>
      </dsp:txBody>
      <dsp:txXfrm>
        <a:off x="3304660" y="4208"/>
        <a:ext cx="1833028" cy="1906326"/>
      </dsp:txXfrm>
    </dsp:sp>
    <dsp:sp modelId="{DCF95866-CA73-4EB6-8B21-57F9ED1C469A}">
      <dsp:nvSpPr>
        <dsp:cNvPr id="0" name=""/>
        <dsp:cNvSpPr/>
      </dsp:nvSpPr>
      <dsp:spPr>
        <a:xfrm rot="3600000">
          <a:off x="4882712" y="1887140"/>
          <a:ext cx="133808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892748" y="2002530"/>
        <a:ext cx="93666" cy="398314"/>
      </dsp:txXfrm>
    </dsp:sp>
    <dsp:sp modelId="{E1CA88CF-8F6A-4B61-B77B-8E05284847D8}">
      <dsp:nvSpPr>
        <dsp:cNvPr id="0" name=""/>
        <dsp:cNvSpPr/>
      </dsp:nvSpPr>
      <dsp:spPr>
        <a:xfrm>
          <a:off x="4430648" y="2110563"/>
          <a:ext cx="2532692" cy="2806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 smtClean="0"/>
            <a:t>-Лечена као ТН у наредним годинама, узимала </a:t>
          </a:r>
          <a:r>
            <a:rPr lang="sr-Latn-RS" sz="1700" kern="1200" smtClean="0"/>
            <a:t>Karbamazepin </a:t>
          </a:r>
          <a:r>
            <a:rPr lang="sr-Cyrl-RS" sz="1700" kern="1200" smtClean="0"/>
            <a:t>у </a:t>
          </a:r>
          <a:r>
            <a:rPr lang="sr-Cyrl-RS" sz="1700" kern="1200" dirty="0" smtClean="0"/>
            <a:t>различитим дозним режимима; </a:t>
          </a:r>
          <a:endParaRPr lang="en-US" sz="1700" kern="1200" dirty="0"/>
        </a:p>
      </dsp:txBody>
      <dsp:txXfrm>
        <a:off x="4801552" y="2521493"/>
        <a:ext cx="1790884" cy="1984145"/>
      </dsp:txXfrm>
    </dsp:sp>
    <dsp:sp modelId="{D57671B4-444F-488E-BA78-5053A07A262E}">
      <dsp:nvSpPr>
        <dsp:cNvPr id="0" name=""/>
        <dsp:cNvSpPr/>
      </dsp:nvSpPr>
      <dsp:spPr>
        <a:xfrm rot="10800000">
          <a:off x="4275999" y="3181636"/>
          <a:ext cx="109285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308784" y="3314408"/>
        <a:ext cx="76500" cy="398314"/>
      </dsp:txXfrm>
    </dsp:sp>
    <dsp:sp modelId="{86557188-2CB9-486E-8B0E-879D195029ED}">
      <dsp:nvSpPr>
        <dsp:cNvPr id="0" name=""/>
        <dsp:cNvSpPr/>
      </dsp:nvSpPr>
      <dsp:spPr>
        <a:xfrm>
          <a:off x="1266259" y="2123102"/>
          <a:ext cx="2958190" cy="27809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 smtClean="0"/>
            <a:t>-Било је безболних периода и периода неподношљивог бола. </a:t>
          </a:r>
          <a:endParaRPr lang="en-US" sz="1700" kern="1200" dirty="0"/>
        </a:p>
      </dsp:txBody>
      <dsp:txXfrm>
        <a:off x="1699476" y="2530359"/>
        <a:ext cx="2091756" cy="1966412"/>
      </dsp:txXfrm>
    </dsp:sp>
    <dsp:sp modelId="{EC2C95D1-3094-4787-803E-E24A6CB31558}">
      <dsp:nvSpPr>
        <dsp:cNvPr id="0" name=""/>
        <dsp:cNvSpPr/>
      </dsp:nvSpPr>
      <dsp:spPr>
        <a:xfrm rot="18000000">
          <a:off x="3446277" y="1873011"/>
          <a:ext cx="109223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454469" y="2019972"/>
        <a:ext cx="76456" cy="39831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A4B17-1D5A-4A92-8FB8-7ACC1FFB2CFC}">
      <dsp:nvSpPr>
        <dsp:cNvPr id="0" name=""/>
        <dsp:cNvSpPr/>
      </dsp:nvSpPr>
      <dsp:spPr>
        <a:xfrm>
          <a:off x="2382650" y="-151518"/>
          <a:ext cx="3388333" cy="2061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Године 2008. урађена прва магнетна резонанца (МР) ендокранијума где су уочене промене беле масе; </a:t>
          </a:r>
          <a:endParaRPr lang="en-US" sz="1600" kern="1200" dirty="0"/>
        </a:p>
      </dsp:txBody>
      <dsp:txXfrm>
        <a:off x="2878860" y="150388"/>
        <a:ext cx="2395913" cy="1457731"/>
      </dsp:txXfrm>
    </dsp:sp>
    <dsp:sp modelId="{2BC0C864-3439-4246-9ABF-BC55EEF0504B}">
      <dsp:nvSpPr>
        <dsp:cNvPr id="0" name=""/>
        <dsp:cNvSpPr/>
      </dsp:nvSpPr>
      <dsp:spPr>
        <a:xfrm rot="2700000">
          <a:off x="4958684" y="1521007"/>
          <a:ext cx="8683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959065" y="1617868"/>
        <a:ext cx="6078" cy="293344"/>
      </dsp:txXfrm>
    </dsp:sp>
    <dsp:sp modelId="{A20B9CFB-D0B8-4146-982E-4A3B162A9FBC}">
      <dsp:nvSpPr>
        <dsp:cNvPr id="0" name=""/>
        <dsp:cNvSpPr/>
      </dsp:nvSpPr>
      <dsp:spPr>
        <a:xfrm>
          <a:off x="4198404" y="1691903"/>
          <a:ext cx="2830745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smtClean="0"/>
            <a:t>Није се јављала неурологу; </a:t>
          </a:r>
          <a:endParaRPr lang="en-US" sz="1600" kern="1200"/>
        </a:p>
      </dsp:txBody>
      <dsp:txXfrm>
        <a:off x="4612957" y="1904048"/>
        <a:ext cx="2001639" cy="1024328"/>
      </dsp:txXfrm>
    </dsp:sp>
    <dsp:sp modelId="{380925F7-ACD5-4286-9D23-1FB06940606A}">
      <dsp:nvSpPr>
        <dsp:cNvPr id="0" name=""/>
        <dsp:cNvSpPr/>
      </dsp:nvSpPr>
      <dsp:spPr>
        <a:xfrm rot="8100000">
          <a:off x="4749212" y="2940522"/>
          <a:ext cx="191601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4798274" y="3017982"/>
        <a:ext cx="134121" cy="293344"/>
      </dsp:txXfrm>
    </dsp:sp>
    <dsp:sp modelId="{7C775DCA-70C9-4C60-8933-E0A848C01A44}">
      <dsp:nvSpPr>
        <dsp:cNvPr id="0" name=""/>
        <dsp:cNvSpPr/>
      </dsp:nvSpPr>
      <dsp:spPr>
        <a:xfrm>
          <a:off x="2742690" y="3228863"/>
          <a:ext cx="2668253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Није рађена даља дијагностика;</a:t>
          </a:r>
          <a:endParaRPr lang="en-US" sz="1600" kern="1200" dirty="0"/>
        </a:p>
      </dsp:txBody>
      <dsp:txXfrm>
        <a:off x="3133447" y="3441008"/>
        <a:ext cx="1886739" cy="1024328"/>
      </dsp:txXfrm>
    </dsp:sp>
    <dsp:sp modelId="{055FF571-8D73-43C5-8EF5-2DB8D147D987}">
      <dsp:nvSpPr>
        <dsp:cNvPr id="0" name=""/>
        <dsp:cNvSpPr/>
      </dsp:nvSpPr>
      <dsp:spPr>
        <a:xfrm rot="13500000">
          <a:off x="3213898" y="2944473"/>
          <a:ext cx="197346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3264432" y="3063187"/>
        <a:ext cx="138142" cy="293344"/>
      </dsp:txXfrm>
    </dsp:sp>
    <dsp:sp modelId="{D0C72C4B-9AA8-43EF-9694-14C2555ECBF4}">
      <dsp:nvSpPr>
        <dsp:cNvPr id="0" name=""/>
        <dsp:cNvSpPr/>
      </dsp:nvSpPr>
      <dsp:spPr>
        <a:xfrm>
          <a:off x="1200450" y="1691903"/>
          <a:ext cx="2678814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Није добијала терапију осим већ наведене; </a:t>
          </a:r>
          <a:endParaRPr lang="en-US" sz="1600" kern="1200" dirty="0"/>
        </a:p>
      </dsp:txBody>
      <dsp:txXfrm>
        <a:off x="1592753" y="1904048"/>
        <a:ext cx="1894208" cy="1024328"/>
      </dsp:txXfrm>
    </dsp:sp>
    <dsp:sp modelId="{4AE10AD8-4B0F-4A49-A1BE-AB0E6287DAC0}">
      <dsp:nvSpPr>
        <dsp:cNvPr id="0" name=""/>
        <dsp:cNvSpPr/>
      </dsp:nvSpPr>
      <dsp:spPr>
        <a:xfrm rot="18900000">
          <a:off x="3179098" y="1525302"/>
          <a:ext cx="14429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179732" y="1624615"/>
        <a:ext cx="10100" cy="2933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3D99F9-2134-4A25-8CE9-659F251F91AC}">
      <dsp:nvSpPr>
        <dsp:cNvPr id="0" name=""/>
        <dsp:cNvSpPr/>
      </dsp:nvSpPr>
      <dsp:spPr>
        <a:xfrm>
          <a:off x="2185313" y="-288863"/>
          <a:ext cx="3744415" cy="3128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kern="1200" smtClean="0"/>
            <a:t>Од 2011. године слабост десне ноге и нестабилност при ходу; </a:t>
          </a:r>
          <a:endParaRPr lang="en-US" sz="2700" kern="1200"/>
        </a:p>
      </dsp:txBody>
      <dsp:txXfrm>
        <a:off x="2733670" y="169222"/>
        <a:ext cx="2647701" cy="2211830"/>
      </dsp:txXfrm>
    </dsp:sp>
    <dsp:sp modelId="{D449C8FB-9033-49C3-88DC-7F08DC00EB7D}">
      <dsp:nvSpPr>
        <dsp:cNvPr id="0" name=""/>
        <dsp:cNvSpPr/>
      </dsp:nvSpPr>
      <dsp:spPr>
        <a:xfrm rot="3600000">
          <a:off x="4864814" y="2464445"/>
          <a:ext cx="141987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4875463" y="2578772"/>
        <a:ext cx="99391" cy="398314"/>
      </dsp:txXfrm>
    </dsp:sp>
    <dsp:sp modelId="{FF0230C3-9061-4BAE-B201-73ADEF16D544}">
      <dsp:nvSpPr>
        <dsp:cNvPr id="0" name=""/>
        <dsp:cNvSpPr/>
      </dsp:nvSpPr>
      <dsp:spPr>
        <a:xfrm>
          <a:off x="4086976" y="2847839"/>
          <a:ext cx="2892729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kern="1200" smtClean="0"/>
            <a:t>Није се јављала неурологу; </a:t>
          </a:r>
          <a:endParaRPr lang="en-US" sz="2700" kern="1200"/>
        </a:p>
      </dsp:txBody>
      <dsp:txXfrm>
        <a:off x="4510606" y="3135897"/>
        <a:ext cx="2045469" cy="1390870"/>
      </dsp:txXfrm>
    </dsp:sp>
    <dsp:sp modelId="{C31C12FF-4D71-4A45-83E7-73D8FA90C121}">
      <dsp:nvSpPr>
        <dsp:cNvPr id="0" name=""/>
        <dsp:cNvSpPr/>
      </dsp:nvSpPr>
      <dsp:spPr>
        <a:xfrm rot="10800000">
          <a:off x="3956875" y="3499403"/>
          <a:ext cx="91938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 rot="10800000">
        <a:off x="3984456" y="3632175"/>
        <a:ext cx="64357" cy="398314"/>
      </dsp:txXfrm>
    </dsp:sp>
    <dsp:sp modelId="{778B585D-B8B2-408F-8363-FB96194BA665}">
      <dsp:nvSpPr>
        <dsp:cNvPr id="0" name=""/>
        <dsp:cNvSpPr/>
      </dsp:nvSpPr>
      <dsp:spPr>
        <a:xfrm>
          <a:off x="1249893" y="2847839"/>
          <a:ext cx="2663614" cy="19669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700" kern="1200" dirty="0" smtClean="0"/>
            <a:t>Настављено лечење ТН;</a:t>
          </a:r>
          <a:endParaRPr lang="en-US" sz="2700" kern="1200" dirty="0"/>
        </a:p>
      </dsp:txBody>
      <dsp:txXfrm>
        <a:off x="1639970" y="3135897"/>
        <a:ext cx="1883460" cy="1390870"/>
      </dsp:txXfrm>
    </dsp:sp>
    <dsp:sp modelId="{ACA043AD-9169-42A5-858B-244EE1D2D2A6}">
      <dsp:nvSpPr>
        <dsp:cNvPr id="0" name=""/>
        <dsp:cNvSpPr/>
      </dsp:nvSpPr>
      <dsp:spPr>
        <a:xfrm rot="18000000">
          <a:off x="3097721" y="2476955"/>
          <a:ext cx="148581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3108865" y="2629028"/>
        <a:ext cx="104007" cy="3983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4480FB-2FEA-459C-ABDB-999D550F89B7}">
      <dsp:nvSpPr>
        <dsp:cNvPr id="0" name=""/>
        <dsp:cNvSpPr/>
      </dsp:nvSpPr>
      <dsp:spPr>
        <a:xfrm>
          <a:off x="-508090" y="619472"/>
          <a:ext cx="4506468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smtClean="0"/>
            <a:t>Јаки болови и даље присутни па је подвргнута хируршком лечењу ТН у другој половини  2012.године: </a:t>
          </a:r>
          <a:endParaRPr lang="en-US" sz="21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600" kern="1200" smtClean="0"/>
            <a:t>операција </a:t>
          </a:r>
          <a:r>
            <a:rPr lang="sr-Latn-RS" sz="1600" kern="1200" smtClean="0"/>
            <a:t>n.mentalisa</a:t>
          </a:r>
          <a:r>
            <a:rPr lang="sr-Cyrl-RS" sz="1600" kern="1200" smtClean="0"/>
            <a:t>; 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600" kern="1200" smtClean="0"/>
            <a:t>алкохолна блокада </a:t>
          </a:r>
          <a:r>
            <a:rPr lang="sr-Latn-RS" sz="1600" kern="1200" smtClean="0"/>
            <a:t>n.maxillarisa</a:t>
          </a:r>
          <a:r>
            <a:rPr lang="sr-Cyrl-RS" sz="1600" kern="1200" smtClean="0"/>
            <a:t>; </a:t>
          </a:r>
          <a:endParaRPr lang="en-US" sz="1600" kern="1200"/>
        </a:p>
      </dsp:txBody>
      <dsp:txXfrm>
        <a:off x="151867" y="1100844"/>
        <a:ext cx="3186554" cy="2324273"/>
      </dsp:txXfrm>
    </dsp:sp>
    <dsp:sp modelId="{875BCA1E-34B3-4FA7-AB2B-8D9517F54721}">
      <dsp:nvSpPr>
        <dsp:cNvPr id="0" name=""/>
        <dsp:cNvSpPr/>
      </dsp:nvSpPr>
      <dsp:spPr>
        <a:xfrm rot="158570">
          <a:off x="3422508" y="-244693"/>
          <a:ext cx="1653155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422685" y="-30492"/>
        <a:ext cx="1320345" cy="665620"/>
      </dsp:txXfrm>
    </dsp:sp>
    <dsp:sp modelId="{81871759-15C3-4D0E-A648-8771BB3382ED}">
      <dsp:nvSpPr>
        <dsp:cNvPr id="0" name=""/>
        <dsp:cNvSpPr/>
      </dsp:nvSpPr>
      <dsp:spPr>
        <a:xfrm>
          <a:off x="4629608" y="619472"/>
          <a:ext cx="4108082" cy="32870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 smtClean="0"/>
            <a:t>од тада је присутна трајна хипестезија у пределу доње гране </a:t>
          </a:r>
          <a:r>
            <a:rPr lang="sr-Latn-RS" sz="2100" kern="1200" dirty="0" smtClean="0"/>
            <a:t>n</a:t>
          </a:r>
          <a:r>
            <a:rPr lang="sr-Cyrl-RS" sz="2100" kern="1200" dirty="0" smtClean="0"/>
            <a:t>.</a:t>
          </a:r>
          <a:r>
            <a:rPr lang="sr-Latn-RS" sz="2100" kern="1200" dirty="0" smtClean="0"/>
            <a:t>trigeminusa. </a:t>
          </a:r>
          <a:endParaRPr lang="en-US" sz="2100" kern="1200" dirty="0"/>
        </a:p>
      </dsp:txBody>
      <dsp:txXfrm>
        <a:off x="5231223" y="1100844"/>
        <a:ext cx="2904852" cy="2324273"/>
      </dsp:txXfrm>
    </dsp:sp>
    <dsp:sp modelId="{F2586183-8563-4310-8170-875561483D39}">
      <dsp:nvSpPr>
        <dsp:cNvPr id="0" name=""/>
        <dsp:cNvSpPr/>
      </dsp:nvSpPr>
      <dsp:spPr>
        <a:xfrm rot="10641430">
          <a:off x="3515983" y="3656972"/>
          <a:ext cx="1653155" cy="11093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848616" y="3871173"/>
        <a:ext cx="1320345" cy="6656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D5C86-05F8-4849-AF18-94B509A3BCAD}">
      <dsp:nvSpPr>
        <dsp:cNvPr id="0" name=""/>
        <dsp:cNvSpPr/>
      </dsp:nvSpPr>
      <dsp:spPr>
        <a:xfrm>
          <a:off x="1167717" y="4008"/>
          <a:ext cx="5894164" cy="4517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400" kern="1200" smtClean="0"/>
            <a:t>МР ендокранијума урађена у децембру 2012.године показала је супратенторијалне и инфратенторијалне хроничне демијелинизационе лезије, бројније него на претходном снимању, након чега се јавља на преглед неурологу. </a:t>
          </a:r>
          <a:endParaRPr lang="en-US" sz="2400" kern="1200"/>
        </a:p>
      </dsp:txBody>
      <dsp:txXfrm>
        <a:off x="2030897" y="665646"/>
        <a:ext cx="4167804" cy="3194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00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6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3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54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3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3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7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4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5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26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BBC30-F989-4AA4-AB1E-8FD8AD8C233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A666-B82D-42F0-A8F9-56AE99124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8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50919287"/>
              </p:ext>
            </p:extLst>
          </p:nvPr>
        </p:nvGraphicFramePr>
        <p:xfrm>
          <a:off x="107504" y="2130425"/>
          <a:ext cx="8784976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Др Дејан Алексић</a:t>
            </a:r>
            <a:endParaRPr lang="sr-Latn-RS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211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3156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2489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761476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33711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4590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3500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859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6424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7661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854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1907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035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15222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78405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7920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ТРИГЕМИНАЛНА НЕУРАЛГИЈА КАО ПОЧЕТАК МУЛТИПЛЕ СКЛЕРОЗЕ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0801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1927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439</Words>
  <Application>Microsoft Office PowerPoint</Application>
  <PresentationFormat>On-screen Show (4:3)</PresentationFormat>
  <Paragraphs>44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  <vt:lpstr>ТРИГЕМИНАЛНА НЕУРАЛГИЈА КАО ПОЧЕТАК МУЛТИПЛЕ СКЛЕРОЗЕ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ТРИГЕМИНАЛНА НЕУРАЛГИЈА (ТН) КАО ПОЧЕТАК МУЛТИПЛЕ СКЛЕРОЗА (МС)</dc:title>
  <dc:creator>AC</dc:creator>
  <cp:lastModifiedBy>User</cp:lastModifiedBy>
  <cp:revision>13</cp:revision>
  <dcterms:created xsi:type="dcterms:W3CDTF">2015-08-24T14:18:53Z</dcterms:created>
  <dcterms:modified xsi:type="dcterms:W3CDTF">2020-11-26T19:12:58Z</dcterms:modified>
</cp:coreProperties>
</file>